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Inter" panose="020B0604020202020204" charset="0"/>
      <p:regular r:id="rId25"/>
      <p:bold r:id="rId26"/>
      <p:italic r:id="rId27"/>
      <p:boldItalic r:id="rId28"/>
    </p:embeddedFont>
    <p:embeddedFont>
      <p:font typeface="Inter Medium" panose="020B0604020202020204" charset="0"/>
      <p:regular r:id="rId29"/>
      <p:bold r:id="rId30"/>
      <p:italic r:id="rId31"/>
      <p:boldItalic r:id="rId32"/>
    </p:embeddedFont>
    <p:embeddedFont>
      <p:font typeface="Open Sans" panose="020B0606030504020204" pitchFamily="34" charset="0"/>
      <p:regular r:id="rId33"/>
      <p:bold r:id="rId34"/>
      <p:italic r:id="rId35"/>
      <p:boldItalic r:id="rId36"/>
    </p:embeddedFont>
    <p:embeddedFont>
      <p:font typeface="Poppins" panose="00000500000000000000" pitchFamily="2" charset="0"/>
      <p:regular r:id="rId37"/>
      <p:bold r:id="rId38"/>
      <p:boldItalic r:id="rId39"/>
    </p:embeddedFont>
    <p:embeddedFont>
      <p:font typeface="Roboto Mono" panose="00000009000000000000" pitchFamily="49"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51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7.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34342a44cc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34342a44cc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34342a44ccf_1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34342a44ccf_1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34342a44ccf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34342a44ccf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34342a44ccf_1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34342a44ccf_1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34342a44ccf_1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34342a44ccf_1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34342a44ccf_1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34342a44ccf_1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4342a44ccf_1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4342a44ccf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34342a44ccf_1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34342a44ccf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34342a44ccf_1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34342a44ccf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4342a44ccf_1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4342a44ccf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34342a44ccf_1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34342a44ccf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34342a44ccf_0_3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34342a44ccf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34342a44ccf_1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34342a44ccf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4342a44ccf_1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34342a44ccf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34342a44ccf_1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4342a44ccf_1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34342a44ccf_0_6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34342a44ccf_0_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34342a44ccf_0_6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34342a44ccf_0_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34342a44ccf_1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34342a44ccf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34342a44ccf_1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34342a44ccf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4342a44ccf_0_2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4342a44ccf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34342a44ccf_1_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4342a44ccf_1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34342a44ccf_1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34342a44ccf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wo image layout" type="title">
  <p:cSld name="TITLE">
    <p:spTree>
      <p:nvGrpSpPr>
        <p:cNvPr id="1" name="Shape 9"/>
        <p:cNvGrpSpPr/>
        <p:nvPr/>
      </p:nvGrpSpPr>
      <p:grpSpPr>
        <a:xfrm>
          <a:off x="0" y="0"/>
          <a:ext cx="0" cy="0"/>
          <a:chOff x="0" y="0"/>
          <a:chExt cx="0" cy="0"/>
        </a:xfrm>
      </p:grpSpPr>
      <p:sp>
        <p:nvSpPr>
          <p:cNvPr id="10" name="Google Shape;10;p2"/>
          <p:cNvSpPr>
            <a:spLocks noGrp="1"/>
          </p:cNvSpPr>
          <p:nvPr>
            <p:ph type="pic" idx="2"/>
          </p:nvPr>
        </p:nvSpPr>
        <p:spPr>
          <a:xfrm>
            <a:off x="5034275" y="226500"/>
            <a:ext cx="3883200" cy="4690500"/>
          </a:xfrm>
          <a:prstGeom prst="rect">
            <a:avLst/>
          </a:prstGeom>
          <a:noFill/>
          <a:ln w="9525" cap="flat" cmpd="sng">
            <a:solidFill>
              <a:schemeClr val="dk1"/>
            </a:solidFill>
            <a:prstDash val="solid"/>
            <a:round/>
            <a:headEnd type="none" w="sm" len="sm"/>
            <a:tailEnd type="none" w="sm" len="sm"/>
          </a:ln>
        </p:spPr>
      </p:sp>
      <p:sp>
        <p:nvSpPr>
          <p:cNvPr id="11" name="Google Shape;11;p2"/>
          <p:cNvSpPr>
            <a:spLocks noGrp="1"/>
          </p:cNvSpPr>
          <p:nvPr>
            <p:ph type="pic" idx="3"/>
          </p:nvPr>
        </p:nvSpPr>
        <p:spPr>
          <a:xfrm>
            <a:off x="226525" y="2975750"/>
            <a:ext cx="4458900" cy="1941300"/>
          </a:xfrm>
          <a:prstGeom prst="rect">
            <a:avLst/>
          </a:prstGeom>
          <a:noFill/>
          <a:ln>
            <a:noFill/>
          </a:ln>
        </p:spPr>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 name="Google Shape;13;p2"/>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SzPts val="600"/>
              <a:buNone/>
              <a:defRPr sz="600" b="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4" name="Google Shape;14;p2"/>
          <p:cNvSpPr txBox="1">
            <a:spLocks noGrp="1"/>
          </p:cNvSpPr>
          <p:nvPr>
            <p:ph type="title" idx="4"/>
          </p:nvPr>
        </p:nvSpPr>
        <p:spPr>
          <a:xfrm>
            <a:off x="3038125"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SzPts val="600"/>
              <a:buNone/>
              <a:defRPr sz="600" b="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 grid">
  <p:cSld name="TITLE_AND_TWO_COLUMNS_1">
    <p:bg>
      <p:bgPr>
        <a:solidFill>
          <a:schemeClr val="dk1"/>
        </a:solidFill>
        <a:effectLst/>
      </p:bgPr>
    </p:bg>
    <p:spTree>
      <p:nvGrpSpPr>
        <p:cNvPr id="1" name="Shape 65"/>
        <p:cNvGrpSpPr/>
        <p:nvPr/>
      </p:nvGrpSpPr>
      <p:grpSpPr>
        <a:xfrm>
          <a:off x="0" y="0"/>
          <a:ext cx="0" cy="0"/>
          <a:chOff x="0" y="0"/>
          <a:chExt cx="0" cy="0"/>
        </a:xfrm>
      </p:grpSpPr>
      <p:sp>
        <p:nvSpPr>
          <p:cNvPr id="66" name="Google Shape;66;p11"/>
          <p:cNvSpPr>
            <a:spLocks noGrp="1"/>
          </p:cNvSpPr>
          <p:nvPr>
            <p:ph type="pic" idx="2"/>
          </p:nvPr>
        </p:nvSpPr>
        <p:spPr>
          <a:xfrm>
            <a:off x="-5225" y="709575"/>
            <a:ext cx="3048600" cy="1468500"/>
          </a:xfrm>
          <a:prstGeom prst="rect">
            <a:avLst/>
          </a:prstGeom>
          <a:noFill/>
          <a:ln>
            <a:noFill/>
          </a:ln>
        </p:spPr>
      </p:sp>
      <p:sp>
        <p:nvSpPr>
          <p:cNvPr id="67" name="Google Shape;67;p11"/>
          <p:cNvSpPr>
            <a:spLocks noGrp="1"/>
          </p:cNvSpPr>
          <p:nvPr>
            <p:ph type="pic" idx="3"/>
          </p:nvPr>
        </p:nvSpPr>
        <p:spPr>
          <a:xfrm>
            <a:off x="3053763" y="709575"/>
            <a:ext cx="3031800" cy="1468500"/>
          </a:xfrm>
          <a:prstGeom prst="rect">
            <a:avLst/>
          </a:prstGeom>
          <a:noFill/>
          <a:ln>
            <a:noFill/>
          </a:ln>
        </p:spPr>
      </p:sp>
      <p:sp>
        <p:nvSpPr>
          <p:cNvPr id="68" name="Google Shape;68;p11"/>
          <p:cNvSpPr>
            <a:spLocks noGrp="1"/>
          </p:cNvSpPr>
          <p:nvPr>
            <p:ph type="pic" idx="4"/>
          </p:nvPr>
        </p:nvSpPr>
        <p:spPr>
          <a:xfrm>
            <a:off x="6095475" y="709575"/>
            <a:ext cx="3048600" cy="1468500"/>
          </a:xfrm>
          <a:prstGeom prst="rect">
            <a:avLst/>
          </a:prstGeom>
          <a:noFill/>
          <a:ln>
            <a:noFill/>
          </a:ln>
        </p:spPr>
      </p:sp>
      <p:cxnSp>
        <p:nvCxnSpPr>
          <p:cNvPr id="69" name="Google Shape;69;p11"/>
          <p:cNvCxnSpPr/>
          <p:nvPr/>
        </p:nvCxnSpPr>
        <p:spPr>
          <a:xfrm rot="10800000">
            <a:off x="0" y="704725"/>
            <a:ext cx="9152400" cy="0"/>
          </a:xfrm>
          <a:prstGeom prst="straightConnector1">
            <a:avLst/>
          </a:prstGeom>
          <a:noFill/>
          <a:ln w="9525" cap="flat" cmpd="sng">
            <a:solidFill>
              <a:schemeClr val="lt1"/>
            </a:solidFill>
            <a:prstDash val="solid"/>
            <a:round/>
            <a:headEnd type="none" w="med" len="med"/>
            <a:tailEnd type="none" w="med" len="med"/>
          </a:ln>
        </p:spPr>
      </p:cxnSp>
      <p:sp>
        <p:nvSpPr>
          <p:cNvPr id="70" name="Google Shape;70;p11"/>
          <p:cNvSpPr txBox="1">
            <a:spLocks noGrp="1"/>
          </p:cNvSpPr>
          <p:nvPr>
            <p:ph type="title"/>
          </p:nvPr>
        </p:nvSpPr>
        <p:spPr>
          <a:xfrm>
            <a:off x="322275" y="116625"/>
            <a:ext cx="8494800" cy="393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1" name="Google Shape;71;p11"/>
          <p:cNvSpPr>
            <a:spLocks noGrp="1"/>
          </p:cNvSpPr>
          <p:nvPr>
            <p:ph type="pic" idx="5"/>
          </p:nvPr>
        </p:nvSpPr>
        <p:spPr>
          <a:xfrm>
            <a:off x="-4975" y="2192221"/>
            <a:ext cx="3048600" cy="1468500"/>
          </a:xfrm>
          <a:prstGeom prst="rect">
            <a:avLst/>
          </a:prstGeom>
          <a:noFill/>
          <a:ln>
            <a:noFill/>
          </a:ln>
        </p:spPr>
      </p:sp>
      <p:sp>
        <p:nvSpPr>
          <p:cNvPr id="72" name="Google Shape;72;p11"/>
          <p:cNvSpPr>
            <a:spLocks noGrp="1"/>
          </p:cNvSpPr>
          <p:nvPr>
            <p:ph type="pic" idx="6"/>
          </p:nvPr>
        </p:nvSpPr>
        <p:spPr>
          <a:xfrm>
            <a:off x="3054013" y="2192221"/>
            <a:ext cx="3031800" cy="1468500"/>
          </a:xfrm>
          <a:prstGeom prst="rect">
            <a:avLst/>
          </a:prstGeom>
          <a:noFill/>
          <a:ln>
            <a:noFill/>
          </a:ln>
        </p:spPr>
      </p:sp>
      <p:sp>
        <p:nvSpPr>
          <p:cNvPr id="73" name="Google Shape;73;p11"/>
          <p:cNvSpPr>
            <a:spLocks noGrp="1"/>
          </p:cNvSpPr>
          <p:nvPr>
            <p:ph type="pic" idx="7"/>
          </p:nvPr>
        </p:nvSpPr>
        <p:spPr>
          <a:xfrm>
            <a:off x="6095725" y="2192221"/>
            <a:ext cx="3048600" cy="1468500"/>
          </a:xfrm>
          <a:prstGeom prst="rect">
            <a:avLst/>
          </a:prstGeom>
          <a:noFill/>
          <a:ln>
            <a:noFill/>
          </a:ln>
        </p:spPr>
      </p:sp>
      <p:sp>
        <p:nvSpPr>
          <p:cNvPr id="74" name="Google Shape;74;p11"/>
          <p:cNvSpPr>
            <a:spLocks noGrp="1"/>
          </p:cNvSpPr>
          <p:nvPr>
            <p:ph type="pic" idx="8"/>
          </p:nvPr>
        </p:nvSpPr>
        <p:spPr>
          <a:xfrm>
            <a:off x="-4975" y="3674873"/>
            <a:ext cx="3048600" cy="1468500"/>
          </a:xfrm>
          <a:prstGeom prst="rect">
            <a:avLst/>
          </a:prstGeom>
          <a:noFill/>
          <a:ln>
            <a:noFill/>
          </a:ln>
        </p:spPr>
      </p:sp>
      <p:sp>
        <p:nvSpPr>
          <p:cNvPr id="75" name="Google Shape;75;p11"/>
          <p:cNvSpPr>
            <a:spLocks noGrp="1"/>
          </p:cNvSpPr>
          <p:nvPr>
            <p:ph type="pic" idx="9"/>
          </p:nvPr>
        </p:nvSpPr>
        <p:spPr>
          <a:xfrm>
            <a:off x="3054013" y="3674873"/>
            <a:ext cx="3031800" cy="1468500"/>
          </a:xfrm>
          <a:prstGeom prst="rect">
            <a:avLst/>
          </a:prstGeom>
          <a:noFill/>
          <a:ln>
            <a:noFill/>
          </a:ln>
        </p:spPr>
      </p:sp>
      <p:sp>
        <p:nvSpPr>
          <p:cNvPr id="76" name="Google Shape;76;p11"/>
          <p:cNvSpPr>
            <a:spLocks noGrp="1"/>
          </p:cNvSpPr>
          <p:nvPr>
            <p:ph type="pic" idx="13"/>
          </p:nvPr>
        </p:nvSpPr>
        <p:spPr>
          <a:xfrm>
            <a:off x="6095725" y="3674873"/>
            <a:ext cx="3048600" cy="14685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type="titleOnly">
  <p:cSld name="TITLE_ONLY">
    <p:spTree>
      <p:nvGrpSpPr>
        <p:cNvPr id="1" name="Shape 77"/>
        <p:cNvGrpSpPr/>
        <p:nvPr/>
      </p:nvGrpSpPr>
      <p:grpSpPr>
        <a:xfrm>
          <a:off x="0" y="0"/>
          <a:ext cx="0" cy="0"/>
          <a:chOff x="0" y="0"/>
          <a:chExt cx="0" cy="0"/>
        </a:xfrm>
      </p:grpSpPr>
      <p:sp>
        <p:nvSpPr>
          <p:cNvPr id="78" name="Google Shape;7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79" name="Google Shape;79;p12"/>
          <p:cNvSpPr txBox="1">
            <a:spLocks noGrp="1"/>
          </p:cNvSpPr>
          <p:nvPr>
            <p:ph type="body" idx="1"/>
          </p:nvPr>
        </p:nvSpPr>
        <p:spPr>
          <a:xfrm>
            <a:off x="226525" y="2995441"/>
            <a:ext cx="8673000" cy="1931100"/>
          </a:xfrm>
          <a:prstGeom prst="rect">
            <a:avLst/>
          </a:prstGeom>
        </p:spPr>
        <p:txBody>
          <a:bodyPr spcFirstLastPara="1" wrap="square" lIns="91425" tIns="91425" rIns="91425" bIns="91425" anchor="b" anchorCtr="0">
            <a:normAutofit/>
          </a:bodyPr>
          <a:lstStyle>
            <a:lvl1pPr marL="457200" lvl="0"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1pPr>
            <a:lvl2pPr marL="914400" lvl="1"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2pPr>
            <a:lvl3pPr marL="1371600" lvl="2"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3pPr>
            <a:lvl4pPr marL="1828800" lvl="3"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4pPr>
            <a:lvl5pPr marL="2286000" lvl="4"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5pPr>
            <a:lvl6pPr marL="2743200" lvl="5"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6pPr>
            <a:lvl7pPr marL="3200400" lvl="6"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7pPr>
            <a:lvl8pPr marL="3657600" lvl="7"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8pPr>
            <a:lvl9pPr marL="4114800" lvl="8"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main point">
  <p:cSld name="TITLE_ONLY_1">
    <p:bg>
      <p:bgPr>
        <a:solidFill>
          <a:schemeClr val="dk1"/>
        </a:solidFill>
        <a:effectLst/>
      </p:bgPr>
    </p:bg>
    <p:spTree>
      <p:nvGrpSpPr>
        <p:cNvPr id="1" name="Shape 80"/>
        <p:cNvGrpSpPr/>
        <p:nvPr/>
      </p:nvGrpSpPr>
      <p:grpSpPr>
        <a:xfrm>
          <a:off x="0" y="0"/>
          <a:ext cx="0" cy="0"/>
          <a:chOff x="0" y="0"/>
          <a:chExt cx="0" cy="0"/>
        </a:xfrm>
      </p:grpSpPr>
      <p:sp>
        <p:nvSpPr>
          <p:cNvPr id="81" name="Google Shape;81;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82" name="Google Shape;82;p13"/>
          <p:cNvSpPr txBox="1">
            <a:spLocks noGrp="1"/>
          </p:cNvSpPr>
          <p:nvPr>
            <p:ph type="body" idx="1"/>
          </p:nvPr>
        </p:nvSpPr>
        <p:spPr>
          <a:xfrm>
            <a:off x="226525" y="2995441"/>
            <a:ext cx="8673000" cy="1931100"/>
          </a:xfrm>
          <a:prstGeom prst="rect">
            <a:avLst/>
          </a:prstGeom>
        </p:spPr>
        <p:txBody>
          <a:bodyPr spcFirstLastPara="1" wrap="square" lIns="91425" tIns="91425" rIns="91425" bIns="91425" anchor="b" anchorCtr="0">
            <a:normAutofit/>
          </a:bodyPr>
          <a:lstStyle>
            <a:lvl1pPr marL="457200" lvl="0"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marL="914400" lvl="1"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marL="1371600" lvl="2"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marL="1828800" lvl="3"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marL="2286000" lvl="4"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marL="2743200" lvl="5"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marL="3200400" lvl="6"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marL="3657600" lvl="7"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marL="4114800" lvl="8"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body and image">
  <p:cSld name="ONE_COLUMN_TEXT">
    <p:bg>
      <p:bgPr>
        <a:solidFill>
          <a:schemeClr val="dk1"/>
        </a:solidFill>
        <a:effectLst/>
      </p:bgPr>
    </p:bg>
    <p:spTree>
      <p:nvGrpSpPr>
        <p:cNvPr id="1" name="Shape 83"/>
        <p:cNvGrpSpPr/>
        <p:nvPr/>
      </p:nvGrpSpPr>
      <p:grpSpPr>
        <a:xfrm>
          <a:off x="0" y="0"/>
          <a:ext cx="0" cy="0"/>
          <a:chOff x="0" y="0"/>
          <a:chExt cx="0" cy="0"/>
        </a:xfrm>
      </p:grpSpPr>
      <p:sp>
        <p:nvSpPr>
          <p:cNvPr id="84" name="Google Shape;84;p14"/>
          <p:cNvSpPr>
            <a:spLocks noGrp="1"/>
          </p:cNvSpPr>
          <p:nvPr>
            <p:ph type="pic" idx="2"/>
          </p:nvPr>
        </p:nvSpPr>
        <p:spPr>
          <a:xfrm>
            <a:off x="4576350" y="0"/>
            <a:ext cx="4567500" cy="5153700"/>
          </a:xfrm>
          <a:prstGeom prst="rect">
            <a:avLst/>
          </a:prstGeom>
          <a:noFill/>
          <a:ln w="9525" cap="flat" cmpd="sng">
            <a:solidFill>
              <a:schemeClr val="lt1"/>
            </a:solidFill>
            <a:prstDash val="solid"/>
            <a:round/>
            <a:headEnd type="none" w="sm" len="sm"/>
            <a:tailEnd type="none" w="sm" len="sm"/>
          </a:ln>
        </p:spPr>
      </p:sp>
      <p:sp>
        <p:nvSpPr>
          <p:cNvPr id="85" name="Google Shape;85;p14"/>
          <p:cNvSpPr txBox="1">
            <a:spLocks noGrp="1"/>
          </p:cNvSpPr>
          <p:nvPr>
            <p:ph type="body" idx="1"/>
          </p:nvPr>
        </p:nvSpPr>
        <p:spPr>
          <a:xfrm>
            <a:off x="226525" y="2080439"/>
            <a:ext cx="4119000" cy="16788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0"/>
              </a:spcBef>
              <a:spcAft>
                <a:spcPts val="0"/>
              </a:spcAft>
              <a:buClr>
                <a:schemeClr val="lt1"/>
              </a:buClr>
              <a:buSzPts val="1600"/>
              <a:buChar char="○"/>
              <a:defRPr sz="1600">
                <a:solidFill>
                  <a:schemeClr val="lt1"/>
                </a:solidFill>
              </a:defRPr>
            </a:lvl2pPr>
            <a:lvl3pPr marL="1371600" lvl="2" indent="-330200">
              <a:spcBef>
                <a:spcPts val="0"/>
              </a:spcBef>
              <a:spcAft>
                <a:spcPts val="0"/>
              </a:spcAft>
              <a:buClr>
                <a:schemeClr val="lt1"/>
              </a:buClr>
              <a:buSzPts val="1600"/>
              <a:buChar char="■"/>
              <a:defRPr sz="1600">
                <a:solidFill>
                  <a:schemeClr val="lt1"/>
                </a:solidFill>
              </a:defRPr>
            </a:lvl3pPr>
            <a:lvl4pPr marL="1828800" lvl="3" indent="-330200">
              <a:spcBef>
                <a:spcPts val="0"/>
              </a:spcBef>
              <a:spcAft>
                <a:spcPts val="0"/>
              </a:spcAft>
              <a:buClr>
                <a:schemeClr val="lt1"/>
              </a:buClr>
              <a:buSzPts val="1600"/>
              <a:buChar char="●"/>
              <a:defRPr sz="1600">
                <a:solidFill>
                  <a:schemeClr val="lt1"/>
                </a:solidFill>
              </a:defRPr>
            </a:lvl4pPr>
            <a:lvl5pPr marL="2286000" lvl="4" indent="-330200">
              <a:spcBef>
                <a:spcPts val="0"/>
              </a:spcBef>
              <a:spcAft>
                <a:spcPts val="0"/>
              </a:spcAft>
              <a:buClr>
                <a:schemeClr val="lt1"/>
              </a:buClr>
              <a:buSzPts val="1600"/>
              <a:buChar char="○"/>
              <a:defRPr sz="1600">
                <a:solidFill>
                  <a:schemeClr val="lt1"/>
                </a:solidFill>
              </a:defRPr>
            </a:lvl5pPr>
            <a:lvl6pPr marL="2743200" lvl="5" indent="-330200">
              <a:spcBef>
                <a:spcPts val="0"/>
              </a:spcBef>
              <a:spcAft>
                <a:spcPts val="0"/>
              </a:spcAft>
              <a:buClr>
                <a:schemeClr val="lt1"/>
              </a:buClr>
              <a:buSzPts val="1600"/>
              <a:buChar char="■"/>
              <a:defRPr sz="1600">
                <a:solidFill>
                  <a:schemeClr val="lt1"/>
                </a:solidFill>
              </a:defRPr>
            </a:lvl6pPr>
            <a:lvl7pPr marL="3200400" lvl="6" indent="-330200">
              <a:spcBef>
                <a:spcPts val="0"/>
              </a:spcBef>
              <a:spcAft>
                <a:spcPts val="0"/>
              </a:spcAft>
              <a:buClr>
                <a:schemeClr val="lt1"/>
              </a:buClr>
              <a:buSzPts val="1600"/>
              <a:buChar char="●"/>
              <a:defRPr sz="1600">
                <a:solidFill>
                  <a:schemeClr val="lt1"/>
                </a:solidFill>
              </a:defRPr>
            </a:lvl7pPr>
            <a:lvl8pPr marL="3657600" lvl="7" indent="-330200">
              <a:spcBef>
                <a:spcPts val="0"/>
              </a:spcBef>
              <a:spcAft>
                <a:spcPts val="0"/>
              </a:spcAft>
              <a:buClr>
                <a:schemeClr val="lt1"/>
              </a:buClr>
              <a:buSzPts val="1600"/>
              <a:buChar char="○"/>
              <a:defRPr sz="1600">
                <a:solidFill>
                  <a:schemeClr val="lt1"/>
                </a:solidFill>
              </a:defRPr>
            </a:lvl8pPr>
            <a:lvl9pPr marL="4114800" lvl="8" indent="-330200">
              <a:spcBef>
                <a:spcPts val="0"/>
              </a:spcBef>
              <a:spcAft>
                <a:spcPts val="0"/>
              </a:spcAft>
              <a:buClr>
                <a:schemeClr val="lt1"/>
              </a:buClr>
              <a:buSzPts val="1600"/>
              <a:buChar char="■"/>
              <a:defRPr sz="1600">
                <a:solidFill>
                  <a:schemeClr val="lt1"/>
                </a:solidFill>
              </a:defRPr>
            </a:lvl9pPr>
          </a:lstStyle>
          <a:p>
            <a:endParaRPr/>
          </a:p>
        </p:txBody>
      </p:sp>
      <p:sp>
        <p:nvSpPr>
          <p:cNvPr id="86" name="Google Shape;8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87" name="Google Shape;87;p14"/>
          <p:cNvSpPr txBox="1">
            <a:spLocks noGrp="1"/>
          </p:cNvSpPr>
          <p:nvPr>
            <p:ph type="title"/>
          </p:nvPr>
        </p:nvSpPr>
        <p:spPr>
          <a:xfrm>
            <a:off x="226525" y="1271099"/>
            <a:ext cx="4119000" cy="816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lt1"/>
              </a:buClr>
              <a:buSzPts val="2500"/>
              <a:buNone/>
              <a:defRPr sz="2500">
                <a:solidFill>
                  <a:schemeClr val="lt1"/>
                </a:solidFill>
              </a:defRPr>
            </a:lvl1pPr>
            <a:lvl2pPr lvl="1">
              <a:lnSpc>
                <a:spcPct val="80000"/>
              </a:lnSpc>
              <a:spcBef>
                <a:spcPts val="0"/>
              </a:spcBef>
              <a:spcAft>
                <a:spcPts val="0"/>
              </a:spcAft>
              <a:buClr>
                <a:schemeClr val="lt1"/>
              </a:buClr>
              <a:buSzPts val="2500"/>
              <a:buNone/>
              <a:defRPr sz="2500">
                <a:solidFill>
                  <a:schemeClr val="lt1"/>
                </a:solidFill>
              </a:defRPr>
            </a:lvl2pPr>
            <a:lvl3pPr lvl="2">
              <a:lnSpc>
                <a:spcPct val="80000"/>
              </a:lnSpc>
              <a:spcBef>
                <a:spcPts val="0"/>
              </a:spcBef>
              <a:spcAft>
                <a:spcPts val="0"/>
              </a:spcAft>
              <a:buClr>
                <a:schemeClr val="lt1"/>
              </a:buClr>
              <a:buSzPts val="2500"/>
              <a:buNone/>
              <a:defRPr sz="2500">
                <a:solidFill>
                  <a:schemeClr val="lt1"/>
                </a:solidFill>
              </a:defRPr>
            </a:lvl3pPr>
            <a:lvl4pPr lvl="3">
              <a:lnSpc>
                <a:spcPct val="80000"/>
              </a:lnSpc>
              <a:spcBef>
                <a:spcPts val="0"/>
              </a:spcBef>
              <a:spcAft>
                <a:spcPts val="0"/>
              </a:spcAft>
              <a:buClr>
                <a:schemeClr val="lt1"/>
              </a:buClr>
              <a:buSzPts val="2500"/>
              <a:buNone/>
              <a:defRPr sz="2500">
                <a:solidFill>
                  <a:schemeClr val="lt1"/>
                </a:solidFill>
              </a:defRPr>
            </a:lvl4pPr>
            <a:lvl5pPr lvl="4">
              <a:lnSpc>
                <a:spcPct val="80000"/>
              </a:lnSpc>
              <a:spcBef>
                <a:spcPts val="0"/>
              </a:spcBef>
              <a:spcAft>
                <a:spcPts val="0"/>
              </a:spcAft>
              <a:buClr>
                <a:schemeClr val="lt1"/>
              </a:buClr>
              <a:buSzPts val="2500"/>
              <a:buNone/>
              <a:defRPr sz="2500">
                <a:solidFill>
                  <a:schemeClr val="lt1"/>
                </a:solidFill>
              </a:defRPr>
            </a:lvl5pPr>
            <a:lvl6pPr lvl="5">
              <a:lnSpc>
                <a:spcPct val="80000"/>
              </a:lnSpc>
              <a:spcBef>
                <a:spcPts val="0"/>
              </a:spcBef>
              <a:spcAft>
                <a:spcPts val="0"/>
              </a:spcAft>
              <a:buClr>
                <a:schemeClr val="lt1"/>
              </a:buClr>
              <a:buSzPts val="2500"/>
              <a:buNone/>
              <a:defRPr sz="2500">
                <a:solidFill>
                  <a:schemeClr val="lt1"/>
                </a:solidFill>
              </a:defRPr>
            </a:lvl6pPr>
            <a:lvl7pPr lvl="6">
              <a:lnSpc>
                <a:spcPct val="80000"/>
              </a:lnSpc>
              <a:spcBef>
                <a:spcPts val="0"/>
              </a:spcBef>
              <a:spcAft>
                <a:spcPts val="0"/>
              </a:spcAft>
              <a:buClr>
                <a:schemeClr val="lt1"/>
              </a:buClr>
              <a:buSzPts val="2500"/>
              <a:buNone/>
              <a:defRPr sz="2500">
                <a:solidFill>
                  <a:schemeClr val="lt1"/>
                </a:solidFill>
              </a:defRPr>
            </a:lvl7pPr>
            <a:lvl8pPr lvl="7">
              <a:lnSpc>
                <a:spcPct val="80000"/>
              </a:lnSpc>
              <a:spcBef>
                <a:spcPts val="0"/>
              </a:spcBef>
              <a:spcAft>
                <a:spcPts val="0"/>
              </a:spcAft>
              <a:buClr>
                <a:schemeClr val="lt1"/>
              </a:buClr>
              <a:buSzPts val="2500"/>
              <a:buNone/>
              <a:defRPr sz="2500">
                <a:solidFill>
                  <a:schemeClr val="lt1"/>
                </a:solidFill>
              </a:defRPr>
            </a:lvl8pPr>
            <a:lvl9pPr lvl="8">
              <a:lnSpc>
                <a:spcPct val="80000"/>
              </a:lnSpc>
              <a:spcBef>
                <a:spcPts val="0"/>
              </a:spcBef>
              <a:spcAft>
                <a:spcPts val="0"/>
              </a:spcAft>
              <a:buClr>
                <a:schemeClr val="lt1"/>
              </a:buClr>
              <a:buSzPts val="2500"/>
              <a:buNone/>
              <a:defRPr sz="25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 gallery 2">
  <p:cSld name="MAIN_POINT">
    <p:spTree>
      <p:nvGrpSpPr>
        <p:cNvPr id="1" name="Shape 88"/>
        <p:cNvGrpSpPr/>
        <p:nvPr/>
      </p:nvGrpSpPr>
      <p:grpSpPr>
        <a:xfrm>
          <a:off x="0" y="0"/>
          <a:ext cx="0" cy="0"/>
          <a:chOff x="0" y="0"/>
          <a:chExt cx="0" cy="0"/>
        </a:xfrm>
      </p:grpSpPr>
      <p:sp>
        <p:nvSpPr>
          <p:cNvPr id="89" name="Google Shape;8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90" name="Google Shape;90;p15"/>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SzPts val="600"/>
              <a:buNone/>
              <a:defRPr sz="600" b="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1" name="Google Shape;91;p15"/>
          <p:cNvSpPr>
            <a:spLocks noGrp="1"/>
          </p:cNvSpPr>
          <p:nvPr>
            <p:ph type="pic" idx="2"/>
          </p:nvPr>
        </p:nvSpPr>
        <p:spPr>
          <a:xfrm>
            <a:off x="2315425" y="226625"/>
            <a:ext cx="3733800" cy="4690500"/>
          </a:xfrm>
          <a:prstGeom prst="rect">
            <a:avLst/>
          </a:prstGeom>
          <a:noFill/>
          <a:ln w="9525" cap="flat" cmpd="sng">
            <a:solidFill>
              <a:schemeClr val="dk1"/>
            </a:solidFill>
            <a:prstDash val="solid"/>
            <a:round/>
            <a:headEnd type="none" w="sm" len="sm"/>
            <a:tailEnd type="none" w="sm" len="sm"/>
          </a:ln>
        </p:spPr>
      </p:sp>
      <p:sp>
        <p:nvSpPr>
          <p:cNvPr id="92" name="Google Shape;92;p15"/>
          <p:cNvSpPr>
            <a:spLocks noGrp="1"/>
          </p:cNvSpPr>
          <p:nvPr>
            <p:ph type="pic" idx="3"/>
          </p:nvPr>
        </p:nvSpPr>
        <p:spPr>
          <a:xfrm>
            <a:off x="6255975" y="1391900"/>
            <a:ext cx="2661600" cy="2359500"/>
          </a:xfrm>
          <a:prstGeom prst="rect">
            <a:avLst/>
          </a:prstGeom>
          <a:noFill/>
          <a:ln w="9525" cap="flat" cmpd="sng">
            <a:solidFill>
              <a:schemeClr val="dk1"/>
            </a:solidFill>
            <a:prstDash val="solid"/>
            <a:round/>
            <a:headEnd type="none" w="sm" len="sm"/>
            <a:tailEnd type="none" w="sm" len="sm"/>
          </a:ln>
        </p:spPr>
      </p:sp>
      <p:sp>
        <p:nvSpPr>
          <p:cNvPr id="93" name="Google Shape;93;p15"/>
          <p:cNvSpPr txBox="1">
            <a:spLocks noGrp="1"/>
          </p:cNvSpPr>
          <p:nvPr>
            <p:ph type="title" idx="4"/>
          </p:nvPr>
        </p:nvSpPr>
        <p:spPr>
          <a:xfrm>
            <a:off x="7234267"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SzPts val="600"/>
              <a:buNone/>
              <a:defRPr sz="600" b="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body and chart">
  <p:cSld name="SECTION_TITLE_AND_DESCRIPTION">
    <p:spTree>
      <p:nvGrpSpPr>
        <p:cNvPr id="1" name="Shape 94"/>
        <p:cNvGrpSpPr/>
        <p:nvPr/>
      </p:nvGrpSpPr>
      <p:grpSpPr>
        <a:xfrm>
          <a:off x="0" y="0"/>
          <a:ext cx="0" cy="0"/>
          <a:chOff x="0" y="0"/>
          <a:chExt cx="0" cy="0"/>
        </a:xfrm>
      </p:grpSpPr>
      <p:sp>
        <p:nvSpPr>
          <p:cNvPr id="95" name="Google Shape;95;p16"/>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6" name="Google Shape;9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97" name="Google Shape;97;p16"/>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SzPts val="600"/>
              <a:buNone/>
              <a:defRPr sz="600" b="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8" name="Google Shape;98;p16"/>
          <p:cNvSpPr txBox="1">
            <a:spLocks noGrp="1"/>
          </p:cNvSpPr>
          <p:nvPr>
            <p:ph type="title" idx="2"/>
          </p:nvPr>
        </p:nvSpPr>
        <p:spPr>
          <a:xfrm>
            <a:off x="7234267"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lt1"/>
              </a:buClr>
              <a:buSzPts val="600"/>
              <a:buNone/>
              <a:defRPr sz="600" b="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a:endParaRPr/>
          </a:p>
        </p:txBody>
      </p:sp>
      <p:sp>
        <p:nvSpPr>
          <p:cNvPr id="99" name="Google Shape;99;p16"/>
          <p:cNvSpPr txBox="1">
            <a:spLocks noGrp="1"/>
          </p:cNvSpPr>
          <p:nvPr>
            <p:ph type="title" idx="3"/>
          </p:nvPr>
        </p:nvSpPr>
        <p:spPr>
          <a:xfrm>
            <a:off x="226525" y="1271099"/>
            <a:ext cx="4119000" cy="816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a:endParaRPr/>
          </a:p>
        </p:txBody>
      </p:sp>
      <p:sp>
        <p:nvSpPr>
          <p:cNvPr id="100" name="Google Shape;100;p16"/>
          <p:cNvSpPr txBox="1">
            <a:spLocks noGrp="1"/>
          </p:cNvSpPr>
          <p:nvPr>
            <p:ph type="body" idx="1"/>
          </p:nvPr>
        </p:nvSpPr>
        <p:spPr>
          <a:xfrm>
            <a:off x="226525" y="2080439"/>
            <a:ext cx="4119000" cy="16788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ustom one column text">
  <p:cSld name="SECTION_TITLE_AND_DESCRIPTION_1">
    <p:spTree>
      <p:nvGrpSpPr>
        <p:cNvPr id="1" name="Shape 101"/>
        <p:cNvGrpSpPr/>
        <p:nvPr/>
      </p:nvGrpSpPr>
      <p:grpSpPr>
        <a:xfrm>
          <a:off x="0" y="0"/>
          <a:ext cx="0" cy="0"/>
          <a:chOff x="0" y="0"/>
          <a:chExt cx="0" cy="0"/>
        </a:xfrm>
      </p:grpSpPr>
      <p:sp>
        <p:nvSpPr>
          <p:cNvPr id="102" name="Google Shape;102;p17"/>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03" name="Google Shape;103;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04" name="Google Shape;104;p17"/>
          <p:cNvSpPr txBox="1">
            <a:spLocks noGrp="1"/>
          </p:cNvSpPr>
          <p:nvPr>
            <p:ph type="title"/>
          </p:nvPr>
        </p:nvSpPr>
        <p:spPr>
          <a:xfrm>
            <a:off x="226525" y="697649"/>
            <a:ext cx="4119000" cy="816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a:endParaRPr/>
          </a:p>
        </p:txBody>
      </p:sp>
      <p:sp>
        <p:nvSpPr>
          <p:cNvPr id="105" name="Google Shape;105;p17"/>
          <p:cNvSpPr txBox="1">
            <a:spLocks noGrp="1"/>
          </p:cNvSpPr>
          <p:nvPr>
            <p:ph type="body" idx="1"/>
          </p:nvPr>
        </p:nvSpPr>
        <p:spPr>
          <a:xfrm>
            <a:off x="226525" y="2509639"/>
            <a:ext cx="4119000" cy="16788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06" name="Google Shape;106;p17"/>
          <p:cNvSpPr txBox="1">
            <a:spLocks noGrp="1"/>
          </p:cNvSpPr>
          <p:nvPr>
            <p:ph type="subTitle" idx="2"/>
          </p:nvPr>
        </p:nvSpPr>
        <p:spPr>
          <a:xfrm>
            <a:off x="226525" y="1710600"/>
            <a:ext cx="3994800" cy="602700"/>
          </a:xfrm>
          <a:prstGeom prst="rect">
            <a:avLst/>
          </a:prstGeom>
        </p:spPr>
        <p:txBody>
          <a:bodyPr spcFirstLastPara="1" wrap="square" lIns="91425" tIns="91425" rIns="91425" bIns="91425" anchor="t" anchorCtr="0">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big ideas">
  <p:cSld name="SECTION_TITLE_AND_DESCRIPTION_1_1">
    <p:spTree>
      <p:nvGrpSpPr>
        <p:cNvPr id="1" name="Shape 107"/>
        <p:cNvGrpSpPr/>
        <p:nvPr/>
      </p:nvGrpSpPr>
      <p:grpSpPr>
        <a:xfrm>
          <a:off x="0" y="0"/>
          <a:ext cx="0" cy="0"/>
          <a:chOff x="0" y="0"/>
          <a:chExt cx="0" cy="0"/>
        </a:xfrm>
      </p:grpSpPr>
      <p:sp>
        <p:nvSpPr>
          <p:cNvPr id="108" name="Google Shape;108;p18"/>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09" name="Google Shape;109;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10" name="Google Shape;110;p18"/>
          <p:cNvSpPr txBox="1">
            <a:spLocks noGrp="1"/>
          </p:cNvSpPr>
          <p:nvPr>
            <p:ph type="title"/>
          </p:nvPr>
        </p:nvSpPr>
        <p:spPr>
          <a:xfrm>
            <a:off x="226525" y="697649"/>
            <a:ext cx="4119000" cy="816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a:endParaRPr/>
          </a:p>
        </p:txBody>
      </p:sp>
      <p:sp>
        <p:nvSpPr>
          <p:cNvPr id="111" name="Google Shape;111;p18"/>
          <p:cNvSpPr txBox="1">
            <a:spLocks noGrp="1"/>
          </p:cNvSpPr>
          <p:nvPr>
            <p:ph type="body" idx="1"/>
          </p:nvPr>
        </p:nvSpPr>
        <p:spPr>
          <a:xfrm>
            <a:off x="226525" y="2509639"/>
            <a:ext cx="4119000" cy="16788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12" name="Google Shape;112;p18"/>
          <p:cNvSpPr txBox="1">
            <a:spLocks noGrp="1"/>
          </p:cNvSpPr>
          <p:nvPr>
            <p:ph type="subTitle" idx="2"/>
          </p:nvPr>
        </p:nvSpPr>
        <p:spPr>
          <a:xfrm>
            <a:off x="226525" y="1710600"/>
            <a:ext cx="3994800" cy="602700"/>
          </a:xfrm>
          <a:prstGeom prst="rect">
            <a:avLst/>
          </a:prstGeom>
        </p:spPr>
        <p:txBody>
          <a:bodyPr spcFirstLastPara="1" wrap="square" lIns="91425" tIns="91425" rIns="91425" bIns="91425" anchor="t" anchorCtr="0">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18"/>
          <p:cNvSpPr txBox="1">
            <a:spLocks noGrp="1"/>
          </p:cNvSpPr>
          <p:nvPr>
            <p:ph type="body" idx="3"/>
          </p:nvPr>
        </p:nvSpPr>
        <p:spPr>
          <a:xfrm>
            <a:off x="4798500" y="2509639"/>
            <a:ext cx="4119000" cy="16788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Clr>
                <a:schemeClr val="dk2"/>
              </a:buClr>
              <a:buSzPts val="1200"/>
              <a:buChar char="●"/>
              <a:defRPr sz="1200">
                <a:solidFill>
                  <a:schemeClr val="dk2"/>
                </a:solidFill>
              </a:defRPr>
            </a:lvl1pPr>
            <a:lvl2pPr marL="914400" lvl="1" indent="-304800">
              <a:spcBef>
                <a:spcPts val="0"/>
              </a:spcBef>
              <a:spcAft>
                <a:spcPts val="0"/>
              </a:spcAft>
              <a:buClr>
                <a:schemeClr val="dk2"/>
              </a:buClr>
              <a:buSzPts val="1200"/>
              <a:buChar char="○"/>
              <a:defRPr sz="1200">
                <a:solidFill>
                  <a:schemeClr val="dk2"/>
                </a:solidFill>
              </a:defRPr>
            </a:lvl2pPr>
            <a:lvl3pPr marL="1371600" lvl="2" indent="-304800">
              <a:spcBef>
                <a:spcPts val="0"/>
              </a:spcBef>
              <a:spcAft>
                <a:spcPts val="0"/>
              </a:spcAft>
              <a:buClr>
                <a:schemeClr val="dk2"/>
              </a:buClr>
              <a:buSzPts val="1200"/>
              <a:buChar char="■"/>
              <a:defRPr sz="1200">
                <a:solidFill>
                  <a:schemeClr val="dk2"/>
                </a:solidFill>
              </a:defRPr>
            </a:lvl3pPr>
            <a:lvl4pPr marL="1828800" lvl="3" indent="-304800">
              <a:spcBef>
                <a:spcPts val="0"/>
              </a:spcBef>
              <a:spcAft>
                <a:spcPts val="0"/>
              </a:spcAft>
              <a:buClr>
                <a:schemeClr val="dk2"/>
              </a:buClr>
              <a:buSzPts val="1200"/>
              <a:buChar char="●"/>
              <a:defRPr sz="1200">
                <a:solidFill>
                  <a:schemeClr val="dk2"/>
                </a:solidFill>
              </a:defRPr>
            </a:lvl4pPr>
            <a:lvl5pPr marL="2286000" lvl="4" indent="-304800">
              <a:spcBef>
                <a:spcPts val="0"/>
              </a:spcBef>
              <a:spcAft>
                <a:spcPts val="0"/>
              </a:spcAft>
              <a:buClr>
                <a:schemeClr val="dk2"/>
              </a:buClr>
              <a:buSzPts val="1200"/>
              <a:buChar char="○"/>
              <a:defRPr sz="1200">
                <a:solidFill>
                  <a:schemeClr val="dk2"/>
                </a:solidFill>
              </a:defRPr>
            </a:lvl5pPr>
            <a:lvl6pPr marL="2743200" lvl="5" indent="-304800">
              <a:spcBef>
                <a:spcPts val="0"/>
              </a:spcBef>
              <a:spcAft>
                <a:spcPts val="0"/>
              </a:spcAft>
              <a:buClr>
                <a:schemeClr val="dk2"/>
              </a:buClr>
              <a:buSzPts val="1200"/>
              <a:buChar char="■"/>
              <a:defRPr sz="1200">
                <a:solidFill>
                  <a:schemeClr val="dk2"/>
                </a:solidFill>
              </a:defRPr>
            </a:lvl6pPr>
            <a:lvl7pPr marL="3200400" lvl="6" indent="-304800">
              <a:spcBef>
                <a:spcPts val="0"/>
              </a:spcBef>
              <a:spcAft>
                <a:spcPts val="0"/>
              </a:spcAft>
              <a:buClr>
                <a:schemeClr val="dk2"/>
              </a:buClr>
              <a:buSzPts val="1200"/>
              <a:buChar char="●"/>
              <a:defRPr sz="1200">
                <a:solidFill>
                  <a:schemeClr val="dk2"/>
                </a:solidFill>
              </a:defRPr>
            </a:lvl7pPr>
            <a:lvl8pPr marL="3657600" lvl="7" indent="-304800">
              <a:spcBef>
                <a:spcPts val="0"/>
              </a:spcBef>
              <a:spcAft>
                <a:spcPts val="0"/>
              </a:spcAft>
              <a:buClr>
                <a:schemeClr val="dk2"/>
              </a:buClr>
              <a:buSzPts val="1200"/>
              <a:buChar char="○"/>
              <a:defRPr sz="1200">
                <a:solidFill>
                  <a:schemeClr val="dk2"/>
                </a:solidFill>
              </a:defRPr>
            </a:lvl8pPr>
            <a:lvl9pPr marL="4114800" lvl="8" indent="-304800">
              <a:spcBef>
                <a:spcPts val="0"/>
              </a:spcBef>
              <a:spcAft>
                <a:spcPts val="0"/>
              </a:spcAft>
              <a:buClr>
                <a:schemeClr val="dk2"/>
              </a:buClr>
              <a:buSzPts val="1200"/>
              <a:buChar char="■"/>
              <a:defRPr sz="1200">
                <a:solidFill>
                  <a:schemeClr val="dk2"/>
                </a:solidFill>
              </a:defRPr>
            </a:lvl9pPr>
          </a:lstStyle>
          <a:p>
            <a:endParaRPr/>
          </a:p>
        </p:txBody>
      </p:sp>
      <p:sp>
        <p:nvSpPr>
          <p:cNvPr id="114" name="Google Shape;114;p18"/>
          <p:cNvSpPr txBox="1">
            <a:spLocks noGrp="1"/>
          </p:cNvSpPr>
          <p:nvPr>
            <p:ph type="subTitle" idx="4"/>
          </p:nvPr>
        </p:nvSpPr>
        <p:spPr>
          <a:xfrm>
            <a:off x="4798500" y="1710600"/>
            <a:ext cx="3994800" cy="602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dk2"/>
              </a:buClr>
              <a:buSzPts val="1800"/>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ustom three storyboards 2">
  <p:cSld name="CAPTION_ONLY">
    <p:bg>
      <p:bgPr>
        <a:solidFill>
          <a:schemeClr val="dk1"/>
        </a:solidFill>
        <a:effectLst/>
      </p:bgPr>
    </p:bg>
    <p:spTree>
      <p:nvGrpSpPr>
        <p:cNvPr id="1" name="Shape 115"/>
        <p:cNvGrpSpPr/>
        <p:nvPr/>
      </p:nvGrpSpPr>
      <p:grpSpPr>
        <a:xfrm>
          <a:off x="0" y="0"/>
          <a:ext cx="0" cy="0"/>
          <a:chOff x="0" y="0"/>
          <a:chExt cx="0" cy="0"/>
        </a:xfrm>
      </p:grpSpPr>
      <p:sp>
        <p:nvSpPr>
          <p:cNvPr id="116" name="Google Shape;116;p19"/>
          <p:cNvSpPr/>
          <p:nvPr/>
        </p:nvSpPr>
        <p:spPr>
          <a:xfrm>
            <a:off x="0" y="4063950"/>
            <a:ext cx="3060000" cy="10794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17" name="Google Shape;117;p19"/>
          <p:cNvSpPr>
            <a:spLocks noGrp="1"/>
          </p:cNvSpPr>
          <p:nvPr>
            <p:ph type="pic" idx="2"/>
          </p:nvPr>
        </p:nvSpPr>
        <p:spPr>
          <a:xfrm>
            <a:off x="0" y="709975"/>
            <a:ext cx="3043800" cy="3346500"/>
          </a:xfrm>
          <a:prstGeom prst="rect">
            <a:avLst/>
          </a:prstGeom>
          <a:noFill/>
          <a:ln>
            <a:noFill/>
          </a:ln>
        </p:spPr>
      </p:sp>
      <p:cxnSp>
        <p:nvCxnSpPr>
          <p:cNvPr id="118" name="Google Shape;118;p19"/>
          <p:cNvCxnSpPr/>
          <p:nvPr/>
        </p:nvCxnSpPr>
        <p:spPr>
          <a:xfrm>
            <a:off x="3048525" y="703650"/>
            <a:ext cx="0" cy="4448700"/>
          </a:xfrm>
          <a:prstGeom prst="straightConnector1">
            <a:avLst/>
          </a:prstGeom>
          <a:noFill/>
          <a:ln w="9525" cap="flat" cmpd="sng">
            <a:solidFill>
              <a:schemeClr val="dk1"/>
            </a:solidFill>
            <a:prstDash val="solid"/>
            <a:round/>
            <a:headEnd type="none" w="med" len="med"/>
            <a:tailEnd type="none" w="med" len="med"/>
          </a:ln>
        </p:spPr>
      </p:cxnSp>
      <p:cxnSp>
        <p:nvCxnSpPr>
          <p:cNvPr id="119" name="Google Shape;119;p19"/>
          <p:cNvCxnSpPr/>
          <p:nvPr/>
        </p:nvCxnSpPr>
        <p:spPr>
          <a:xfrm>
            <a:off x="6090575" y="703650"/>
            <a:ext cx="0" cy="4448700"/>
          </a:xfrm>
          <a:prstGeom prst="straightConnector1">
            <a:avLst/>
          </a:prstGeom>
          <a:noFill/>
          <a:ln w="9525" cap="flat" cmpd="sng">
            <a:solidFill>
              <a:schemeClr val="dk1"/>
            </a:solidFill>
            <a:prstDash val="solid"/>
            <a:round/>
            <a:headEnd type="none" w="med" len="med"/>
            <a:tailEnd type="none" w="med" len="med"/>
          </a:ln>
        </p:spPr>
      </p:cxnSp>
      <p:cxnSp>
        <p:nvCxnSpPr>
          <p:cNvPr id="120" name="Google Shape;120;p19"/>
          <p:cNvCxnSpPr/>
          <p:nvPr/>
        </p:nvCxnSpPr>
        <p:spPr>
          <a:xfrm rot="10800000">
            <a:off x="0" y="704725"/>
            <a:ext cx="9152400" cy="0"/>
          </a:xfrm>
          <a:prstGeom prst="straightConnector1">
            <a:avLst/>
          </a:prstGeom>
          <a:noFill/>
          <a:ln w="9525" cap="flat" cmpd="sng">
            <a:solidFill>
              <a:schemeClr val="dk1"/>
            </a:solidFill>
            <a:prstDash val="solid"/>
            <a:round/>
            <a:headEnd type="none" w="med" len="med"/>
            <a:tailEnd type="none" w="med" len="med"/>
          </a:ln>
        </p:spPr>
      </p:cxnSp>
      <p:sp>
        <p:nvSpPr>
          <p:cNvPr id="121" name="Google Shape;121;p19"/>
          <p:cNvSpPr txBox="1">
            <a:spLocks noGrp="1"/>
          </p:cNvSpPr>
          <p:nvPr>
            <p:ph type="title"/>
          </p:nvPr>
        </p:nvSpPr>
        <p:spPr>
          <a:xfrm>
            <a:off x="161850" y="4156448"/>
            <a:ext cx="2726700" cy="5007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a:endParaRPr/>
          </a:p>
        </p:txBody>
      </p:sp>
      <p:sp>
        <p:nvSpPr>
          <p:cNvPr id="122" name="Google Shape;122;p19"/>
          <p:cNvSpPr txBox="1">
            <a:spLocks noGrp="1"/>
          </p:cNvSpPr>
          <p:nvPr>
            <p:ph type="body" idx="1"/>
          </p:nvPr>
        </p:nvSpPr>
        <p:spPr>
          <a:xfrm>
            <a:off x="161850" y="4626190"/>
            <a:ext cx="2726700" cy="393600"/>
          </a:xfrm>
          <a:prstGeom prst="rect">
            <a:avLst/>
          </a:prstGeom>
        </p:spPr>
        <p:txBody>
          <a:bodyPr spcFirstLastPara="1" wrap="square" lIns="91425" tIns="91425" rIns="91425" bIns="91425" anchor="ctr" anchorCtr="0">
            <a:noAutofit/>
          </a:bodyPr>
          <a:lstStyle>
            <a:lvl1pPr marL="457200" lvl="0" indent="-292100">
              <a:lnSpc>
                <a:spcPct val="90000"/>
              </a:lnSpc>
              <a:spcBef>
                <a:spcPts val="0"/>
              </a:spcBef>
              <a:spcAft>
                <a:spcPts val="0"/>
              </a:spcAft>
              <a:buSzPts val="1000"/>
              <a:buChar char="●"/>
              <a:defRPr sz="1000"/>
            </a:lvl1pPr>
            <a:lvl2pPr marL="914400" lvl="1" indent="-292100">
              <a:lnSpc>
                <a:spcPct val="90000"/>
              </a:lnSpc>
              <a:spcBef>
                <a:spcPts val="0"/>
              </a:spcBef>
              <a:spcAft>
                <a:spcPts val="0"/>
              </a:spcAft>
              <a:buSzPts val="1000"/>
              <a:buChar char="○"/>
              <a:defRPr sz="1000"/>
            </a:lvl2pPr>
            <a:lvl3pPr marL="1371600" lvl="2" indent="-292100">
              <a:lnSpc>
                <a:spcPct val="90000"/>
              </a:lnSpc>
              <a:spcBef>
                <a:spcPts val="0"/>
              </a:spcBef>
              <a:spcAft>
                <a:spcPts val="0"/>
              </a:spcAft>
              <a:buSzPts val="1000"/>
              <a:buChar char="■"/>
              <a:defRPr sz="1000"/>
            </a:lvl3pPr>
            <a:lvl4pPr marL="1828800" lvl="3" indent="-292100">
              <a:lnSpc>
                <a:spcPct val="90000"/>
              </a:lnSpc>
              <a:spcBef>
                <a:spcPts val="0"/>
              </a:spcBef>
              <a:spcAft>
                <a:spcPts val="0"/>
              </a:spcAft>
              <a:buSzPts val="1000"/>
              <a:buChar char="●"/>
              <a:defRPr sz="1000"/>
            </a:lvl4pPr>
            <a:lvl5pPr marL="2286000" lvl="4" indent="-292100">
              <a:lnSpc>
                <a:spcPct val="90000"/>
              </a:lnSpc>
              <a:spcBef>
                <a:spcPts val="0"/>
              </a:spcBef>
              <a:spcAft>
                <a:spcPts val="0"/>
              </a:spcAft>
              <a:buSzPts val="1000"/>
              <a:buChar char="○"/>
              <a:defRPr sz="1000"/>
            </a:lvl5pPr>
            <a:lvl6pPr marL="2743200" lvl="5" indent="-292100">
              <a:lnSpc>
                <a:spcPct val="90000"/>
              </a:lnSpc>
              <a:spcBef>
                <a:spcPts val="0"/>
              </a:spcBef>
              <a:spcAft>
                <a:spcPts val="0"/>
              </a:spcAft>
              <a:buSzPts val="1000"/>
              <a:buChar char="■"/>
              <a:defRPr sz="1000"/>
            </a:lvl6pPr>
            <a:lvl7pPr marL="3200400" lvl="6" indent="-292100">
              <a:lnSpc>
                <a:spcPct val="90000"/>
              </a:lnSpc>
              <a:spcBef>
                <a:spcPts val="0"/>
              </a:spcBef>
              <a:spcAft>
                <a:spcPts val="0"/>
              </a:spcAft>
              <a:buSzPts val="1000"/>
              <a:buChar char="●"/>
              <a:defRPr sz="1000"/>
            </a:lvl7pPr>
            <a:lvl8pPr marL="3657600" lvl="7" indent="-292100">
              <a:lnSpc>
                <a:spcPct val="90000"/>
              </a:lnSpc>
              <a:spcBef>
                <a:spcPts val="0"/>
              </a:spcBef>
              <a:spcAft>
                <a:spcPts val="0"/>
              </a:spcAft>
              <a:buSzPts val="1000"/>
              <a:buChar char="○"/>
              <a:defRPr sz="1000"/>
            </a:lvl8pPr>
            <a:lvl9pPr marL="4114800" lvl="8" indent="-292100">
              <a:lnSpc>
                <a:spcPct val="90000"/>
              </a:lnSpc>
              <a:spcBef>
                <a:spcPts val="0"/>
              </a:spcBef>
              <a:spcAft>
                <a:spcPts val="0"/>
              </a:spcAft>
              <a:buSzPts val="1000"/>
              <a:buChar char="■"/>
              <a:defRPr sz="1000"/>
            </a:lvl9pPr>
          </a:lstStyle>
          <a:p>
            <a:endParaRPr/>
          </a:p>
        </p:txBody>
      </p:sp>
      <p:sp>
        <p:nvSpPr>
          <p:cNvPr id="123" name="Google Shape;123;p19"/>
          <p:cNvSpPr/>
          <p:nvPr/>
        </p:nvSpPr>
        <p:spPr>
          <a:xfrm>
            <a:off x="6095725" y="4063950"/>
            <a:ext cx="3060000" cy="10794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4" name="Google Shape;124;p19"/>
          <p:cNvSpPr>
            <a:spLocks noGrp="1"/>
          </p:cNvSpPr>
          <p:nvPr>
            <p:ph type="pic" idx="3"/>
          </p:nvPr>
        </p:nvSpPr>
        <p:spPr>
          <a:xfrm>
            <a:off x="6095725" y="709975"/>
            <a:ext cx="3043800" cy="3346500"/>
          </a:xfrm>
          <a:prstGeom prst="rect">
            <a:avLst/>
          </a:prstGeom>
          <a:noFill/>
          <a:ln>
            <a:noFill/>
          </a:ln>
        </p:spPr>
      </p:sp>
      <p:sp>
        <p:nvSpPr>
          <p:cNvPr id="125" name="Google Shape;125;p19"/>
          <p:cNvSpPr txBox="1">
            <a:spLocks noGrp="1"/>
          </p:cNvSpPr>
          <p:nvPr>
            <p:ph type="title" idx="4"/>
          </p:nvPr>
        </p:nvSpPr>
        <p:spPr>
          <a:xfrm>
            <a:off x="6257575" y="4156448"/>
            <a:ext cx="2726700" cy="5007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a:endParaRPr/>
          </a:p>
        </p:txBody>
      </p:sp>
      <p:sp>
        <p:nvSpPr>
          <p:cNvPr id="126" name="Google Shape;126;p19"/>
          <p:cNvSpPr txBox="1">
            <a:spLocks noGrp="1"/>
          </p:cNvSpPr>
          <p:nvPr>
            <p:ph type="body" idx="5"/>
          </p:nvPr>
        </p:nvSpPr>
        <p:spPr>
          <a:xfrm>
            <a:off x="6257575" y="4626190"/>
            <a:ext cx="2726700" cy="393600"/>
          </a:xfrm>
          <a:prstGeom prst="rect">
            <a:avLst/>
          </a:prstGeom>
        </p:spPr>
        <p:txBody>
          <a:bodyPr spcFirstLastPara="1" wrap="square" lIns="91425" tIns="91425" rIns="91425" bIns="91425" anchor="ctr" anchorCtr="0">
            <a:noAutofit/>
          </a:bodyPr>
          <a:lstStyle>
            <a:lvl1pPr marL="457200" lvl="0" indent="-292100">
              <a:lnSpc>
                <a:spcPct val="90000"/>
              </a:lnSpc>
              <a:spcBef>
                <a:spcPts val="0"/>
              </a:spcBef>
              <a:spcAft>
                <a:spcPts val="0"/>
              </a:spcAft>
              <a:buSzPts val="1000"/>
              <a:buChar char="●"/>
              <a:defRPr sz="1000"/>
            </a:lvl1pPr>
            <a:lvl2pPr marL="914400" lvl="1" indent="-292100">
              <a:lnSpc>
                <a:spcPct val="90000"/>
              </a:lnSpc>
              <a:spcBef>
                <a:spcPts val="0"/>
              </a:spcBef>
              <a:spcAft>
                <a:spcPts val="0"/>
              </a:spcAft>
              <a:buSzPts val="1000"/>
              <a:buChar char="○"/>
              <a:defRPr sz="1000"/>
            </a:lvl2pPr>
            <a:lvl3pPr marL="1371600" lvl="2" indent="-292100">
              <a:lnSpc>
                <a:spcPct val="90000"/>
              </a:lnSpc>
              <a:spcBef>
                <a:spcPts val="0"/>
              </a:spcBef>
              <a:spcAft>
                <a:spcPts val="0"/>
              </a:spcAft>
              <a:buSzPts val="1000"/>
              <a:buChar char="■"/>
              <a:defRPr sz="1000"/>
            </a:lvl3pPr>
            <a:lvl4pPr marL="1828800" lvl="3" indent="-292100">
              <a:lnSpc>
                <a:spcPct val="90000"/>
              </a:lnSpc>
              <a:spcBef>
                <a:spcPts val="0"/>
              </a:spcBef>
              <a:spcAft>
                <a:spcPts val="0"/>
              </a:spcAft>
              <a:buSzPts val="1000"/>
              <a:buChar char="●"/>
              <a:defRPr sz="1000"/>
            </a:lvl4pPr>
            <a:lvl5pPr marL="2286000" lvl="4" indent="-292100">
              <a:lnSpc>
                <a:spcPct val="90000"/>
              </a:lnSpc>
              <a:spcBef>
                <a:spcPts val="0"/>
              </a:spcBef>
              <a:spcAft>
                <a:spcPts val="0"/>
              </a:spcAft>
              <a:buSzPts val="1000"/>
              <a:buChar char="○"/>
              <a:defRPr sz="1000"/>
            </a:lvl5pPr>
            <a:lvl6pPr marL="2743200" lvl="5" indent="-292100">
              <a:lnSpc>
                <a:spcPct val="90000"/>
              </a:lnSpc>
              <a:spcBef>
                <a:spcPts val="0"/>
              </a:spcBef>
              <a:spcAft>
                <a:spcPts val="0"/>
              </a:spcAft>
              <a:buSzPts val="1000"/>
              <a:buChar char="■"/>
              <a:defRPr sz="1000"/>
            </a:lvl6pPr>
            <a:lvl7pPr marL="3200400" lvl="6" indent="-292100">
              <a:lnSpc>
                <a:spcPct val="90000"/>
              </a:lnSpc>
              <a:spcBef>
                <a:spcPts val="0"/>
              </a:spcBef>
              <a:spcAft>
                <a:spcPts val="0"/>
              </a:spcAft>
              <a:buSzPts val="1000"/>
              <a:buChar char="●"/>
              <a:defRPr sz="1000"/>
            </a:lvl7pPr>
            <a:lvl8pPr marL="3657600" lvl="7" indent="-292100">
              <a:lnSpc>
                <a:spcPct val="90000"/>
              </a:lnSpc>
              <a:spcBef>
                <a:spcPts val="0"/>
              </a:spcBef>
              <a:spcAft>
                <a:spcPts val="0"/>
              </a:spcAft>
              <a:buSzPts val="1000"/>
              <a:buChar char="○"/>
              <a:defRPr sz="1000"/>
            </a:lvl8pPr>
            <a:lvl9pPr marL="4114800" lvl="8" indent="-292100">
              <a:lnSpc>
                <a:spcPct val="90000"/>
              </a:lnSpc>
              <a:spcBef>
                <a:spcPts val="0"/>
              </a:spcBef>
              <a:spcAft>
                <a:spcPts val="0"/>
              </a:spcAft>
              <a:buSzPts val="1000"/>
              <a:buChar char="■"/>
              <a:defRPr sz="1000"/>
            </a:lvl9pPr>
          </a:lstStyle>
          <a:p>
            <a:endParaRPr/>
          </a:p>
        </p:txBody>
      </p:sp>
      <p:sp>
        <p:nvSpPr>
          <p:cNvPr id="127" name="Google Shape;127;p19"/>
          <p:cNvSpPr>
            <a:spLocks noGrp="1"/>
          </p:cNvSpPr>
          <p:nvPr>
            <p:ph type="pic" idx="6"/>
          </p:nvPr>
        </p:nvSpPr>
        <p:spPr>
          <a:xfrm>
            <a:off x="3053900" y="1794150"/>
            <a:ext cx="3030600" cy="3349200"/>
          </a:xfrm>
          <a:prstGeom prst="rect">
            <a:avLst/>
          </a:prstGeom>
          <a:noFill/>
          <a:ln>
            <a:noFill/>
          </a:ln>
        </p:spPr>
      </p:sp>
      <p:sp>
        <p:nvSpPr>
          <p:cNvPr id="128" name="Google Shape;128;p19"/>
          <p:cNvSpPr/>
          <p:nvPr/>
        </p:nvSpPr>
        <p:spPr>
          <a:xfrm>
            <a:off x="3054250" y="709380"/>
            <a:ext cx="3030600" cy="10794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9" name="Google Shape;129;p19"/>
          <p:cNvSpPr txBox="1">
            <a:spLocks noGrp="1"/>
          </p:cNvSpPr>
          <p:nvPr>
            <p:ph type="title" idx="7"/>
          </p:nvPr>
        </p:nvSpPr>
        <p:spPr>
          <a:xfrm>
            <a:off x="3214545" y="801878"/>
            <a:ext cx="2700600" cy="5007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a:endParaRPr/>
          </a:p>
        </p:txBody>
      </p:sp>
      <p:sp>
        <p:nvSpPr>
          <p:cNvPr id="130" name="Google Shape;130;p19"/>
          <p:cNvSpPr txBox="1">
            <a:spLocks noGrp="1"/>
          </p:cNvSpPr>
          <p:nvPr>
            <p:ph type="body" idx="8"/>
          </p:nvPr>
        </p:nvSpPr>
        <p:spPr>
          <a:xfrm>
            <a:off x="3214545" y="1271620"/>
            <a:ext cx="2700600" cy="393600"/>
          </a:xfrm>
          <a:prstGeom prst="rect">
            <a:avLst/>
          </a:prstGeom>
        </p:spPr>
        <p:txBody>
          <a:bodyPr spcFirstLastPara="1" wrap="square" lIns="91425" tIns="91425" rIns="91425" bIns="91425" anchor="ctr" anchorCtr="0">
            <a:noAutofit/>
          </a:bodyPr>
          <a:lstStyle>
            <a:lvl1pPr marL="457200" lvl="0" indent="-292100">
              <a:lnSpc>
                <a:spcPct val="90000"/>
              </a:lnSpc>
              <a:spcBef>
                <a:spcPts val="0"/>
              </a:spcBef>
              <a:spcAft>
                <a:spcPts val="0"/>
              </a:spcAft>
              <a:buSzPts val="1000"/>
              <a:buChar char="●"/>
              <a:defRPr sz="1000"/>
            </a:lvl1pPr>
            <a:lvl2pPr marL="914400" lvl="1" indent="-292100">
              <a:lnSpc>
                <a:spcPct val="90000"/>
              </a:lnSpc>
              <a:spcBef>
                <a:spcPts val="0"/>
              </a:spcBef>
              <a:spcAft>
                <a:spcPts val="0"/>
              </a:spcAft>
              <a:buSzPts val="1000"/>
              <a:buChar char="○"/>
              <a:defRPr sz="1000"/>
            </a:lvl2pPr>
            <a:lvl3pPr marL="1371600" lvl="2" indent="-292100">
              <a:lnSpc>
                <a:spcPct val="90000"/>
              </a:lnSpc>
              <a:spcBef>
                <a:spcPts val="0"/>
              </a:spcBef>
              <a:spcAft>
                <a:spcPts val="0"/>
              </a:spcAft>
              <a:buSzPts val="1000"/>
              <a:buChar char="■"/>
              <a:defRPr sz="1000"/>
            </a:lvl3pPr>
            <a:lvl4pPr marL="1828800" lvl="3" indent="-292100">
              <a:lnSpc>
                <a:spcPct val="90000"/>
              </a:lnSpc>
              <a:spcBef>
                <a:spcPts val="0"/>
              </a:spcBef>
              <a:spcAft>
                <a:spcPts val="0"/>
              </a:spcAft>
              <a:buSzPts val="1000"/>
              <a:buChar char="●"/>
              <a:defRPr sz="1000"/>
            </a:lvl4pPr>
            <a:lvl5pPr marL="2286000" lvl="4" indent="-292100">
              <a:lnSpc>
                <a:spcPct val="90000"/>
              </a:lnSpc>
              <a:spcBef>
                <a:spcPts val="0"/>
              </a:spcBef>
              <a:spcAft>
                <a:spcPts val="0"/>
              </a:spcAft>
              <a:buSzPts val="1000"/>
              <a:buChar char="○"/>
              <a:defRPr sz="1000"/>
            </a:lvl5pPr>
            <a:lvl6pPr marL="2743200" lvl="5" indent="-292100">
              <a:lnSpc>
                <a:spcPct val="90000"/>
              </a:lnSpc>
              <a:spcBef>
                <a:spcPts val="0"/>
              </a:spcBef>
              <a:spcAft>
                <a:spcPts val="0"/>
              </a:spcAft>
              <a:buSzPts val="1000"/>
              <a:buChar char="■"/>
              <a:defRPr sz="1000"/>
            </a:lvl6pPr>
            <a:lvl7pPr marL="3200400" lvl="6" indent="-292100">
              <a:lnSpc>
                <a:spcPct val="90000"/>
              </a:lnSpc>
              <a:spcBef>
                <a:spcPts val="0"/>
              </a:spcBef>
              <a:spcAft>
                <a:spcPts val="0"/>
              </a:spcAft>
              <a:buSzPts val="1000"/>
              <a:buChar char="●"/>
              <a:defRPr sz="1000"/>
            </a:lvl7pPr>
            <a:lvl8pPr marL="3657600" lvl="7" indent="-292100">
              <a:lnSpc>
                <a:spcPct val="90000"/>
              </a:lnSpc>
              <a:spcBef>
                <a:spcPts val="0"/>
              </a:spcBef>
              <a:spcAft>
                <a:spcPts val="0"/>
              </a:spcAft>
              <a:buSzPts val="1000"/>
              <a:buChar char="○"/>
              <a:defRPr sz="1000"/>
            </a:lvl8pPr>
            <a:lvl9pPr marL="4114800" lvl="8" indent="-292100">
              <a:lnSpc>
                <a:spcPct val="90000"/>
              </a:lnSpc>
              <a:spcBef>
                <a:spcPts val="0"/>
              </a:spcBef>
              <a:spcAft>
                <a:spcPts val="0"/>
              </a:spcAft>
              <a:buSzPts val="1000"/>
              <a:buChar char="■"/>
              <a:defRPr sz="1000"/>
            </a:lvl9pPr>
          </a:lstStyle>
          <a:p>
            <a:endParaRPr/>
          </a:p>
        </p:txBody>
      </p:sp>
      <p:cxnSp>
        <p:nvCxnSpPr>
          <p:cNvPr id="131" name="Google Shape;131;p19"/>
          <p:cNvCxnSpPr/>
          <p:nvPr/>
        </p:nvCxnSpPr>
        <p:spPr>
          <a:xfrm rot="10800000">
            <a:off x="3049250" y="1791825"/>
            <a:ext cx="3041400" cy="0"/>
          </a:xfrm>
          <a:prstGeom prst="straightConnector1">
            <a:avLst/>
          </a:prstGeom>
          <a:noFill/>
          <a:ln w="9525" cap="flat" cmpd="sng">
            <a:solidFill>
              <a:schemeClr val="dk1"/>
            </a:solidFill>
            <a:prstDash val="solid"/>
            <a:round/>
            <a:headEnd type="none" w="med" len="med"/>
            <a:tailEnd type="none" w="med" len="med"/>
          </a:ln>
        </p:spPr>
      </p:cxnSp>
      <p:cxnSp>
        <p:nvCxnSpPr>
          <p:cNvPr id="132" name="Google Shape;132;p19"/>
          <p:cNvCxnSpPr/>
          <p:nvPr/>
        </p:nvCxnSpPr>
        <p:spPr>
          <a:xfrm rot="10800000">
            <a:off x="0" y="4061975"/>
            <a:ext cx="9152400" cy="0"/>
          </a:xfrm>
          <a:prstGeom prst="straightConnector1">
            <a:avLst/>
          </a:prstGeom>
          <a:noFill/>
          <a:ln w="9525" cap="flat" cmpd="sng">
            <a:solidFill>
              <a:schemeClr val="dk1"/>
            </a:solidFill>
            <a:prstDash val="solid"/>
            <a:round/>
            <a:headEnd type="none" w="med" len="med"/>
            <a:tailEnd type="none" w="med" len="med"/>
          </a:ln>
        </p:spPr>
      </p:cxnSp>
      <p:sp>
        <p:nvSpPr>
          <p:cNvPr id="133" name="Google Shape;133;p19"/>
          <p:cNvSpPr txBox="1">
            <a:spLocks noGrp="1"/>
          </p:cNvSpPr>
          <p:nvPr>
            <p:ph type="title" idx="9"/>
          </p:nvPr>
        </p:nvSpPr>
        <p:spPr>
          <a:xfrm>
            <a:off x="2497875" y="145800"/>
            <a:ext cx="4791600" cy="466500"/>
          </a:xfrm>
          <a:prstGeom prst="rect">
            <a:avLst/>
          </a:prstGeom>
        </p:spPr>
        <p:txBody>
          <a:bodyPr spcFirstLastPara="1" wrap="square" lIns="91425" tIns="91425" rIns="91425" bIns="91425" anchor="t" anchorCtr="0">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with details">
  <p:cSld name="BIG_NUMBER">
    <p:bg>
      <p:bgPr>
        <a:solidFill>
          <a:schemeClr val="lt1"/>
        </a:solidFill>
        <a:effectLst/>
      </p:bgPr>
    </p:bg>
    <p:spTree>
      <p:nvGrpSpPr>
        <p:cNvPr id="1" name="Shape 134"/>
        <p:cNvGrpSpPr/>
        <p:nvPr/>
      </p:nvGrpSpPr>
      <p:grpSpPr>
        <a:xfrm>
          <a:off x="0" y="0"/>
          <a:ext cx="0" cy="0"/>
          <a:chOff x="0" y="0"/>
          <a:chExt cx="0" cy="0"/>
        </a:xfrm>
      </p:grpSpPr>
      <p:sp>
        <p:nvSpPr>
          <p:cNvPr id="135" name="Google Shape;135;p20"/>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36" name="Google Shape;136;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7" name="Google Shape;137;p20"/>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SzPts val="600"/>
              <a:buNone/>
              <a:defRPr sz="600" b="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8" name="Google Shape;138;p20"/>
          <p:cNvSpPr txBox="1">
            <a:spLocks noGrp="1"/>
          </p:cNvSpPr>
          <p:nvPr>
            <p:ph type="title" idx="2"/>
          </p:nvPr>
        </p:nvSpPr>
        <p:spPr>
          <a:xfrm>
            <a:off x="7234267"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lt1"/>
              </a:buClr>
              <a:buSzPts val="600"/>
              <a:buNone/>
              <a:defRPr sz="600" b="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a:endParaRPr/>
          </a:p>
        </p:txBody>
      </p:sp>
      <p:sp>
        <p:nvSpPr>
          <p:cNvPr id="139" name="Google Shape;139;p20"/>
          <p:cNvSpPr txBox="1">
            <a:spLocks noGrp="1"/>
          </p:cNvSpPr>
          <p:nvPr>
            <p:ph type="title" idx="3"/>
          </p:nvPr>
        </p:nvSpPr>
        <p:spPr>
          <a:xfrm>
            <a:off x="4801800" y="1644025"/>
            <a:ext cx="4108500" cy="4449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chemeClr val="lt1"/>
              </a:buClr>
              <a:buSzPts val="2000"/>
              <a:buNone/>
              <a:defRPr sz="2000">
                <a:solidFill>
                  <a:schemeClr val="lt1"/>
                </a:solidFill>
              </a:defRPr>
            </a:lvl1pPr>
            <a:lvl2pPr lvl="1" algn="ctr">
              <a:lnSpc>
                <a:spcPct val="80000"/>
              </a:lnSpc>
              <a:spcBef>
                <a:spcPts val="0"/>
              </a:spcBef>
              <a:spcAft>
                <a:spcPts val="0"/>
              </a:spcAft>
              <a:buClr>
                <a:schemeClr val="lt1"/>
              </a:buClr>
              <a:buSzPts val="2000"/>
              <a:buNone/>
              <a:defRPr sz="2000">
                <a:solidFill>
                  <a:schemeClr val="lt1"/>
                </a:solidFill>
              </a:defRPr>
            </a:lvl2pPr>
            <a:lvl3pPr lvl="2" algn="ctr">
              <a:lnSpc>
                <a:spcPct val="80000"/>
              </a:lnSpc>
              <a:spcBef>
                <a:spcPts val="0"/>
              </a:spcBef>
              <a:spcAft>
                <a:spcPts val="0"/>
              </a:spcAft>
              <a:buClr>
                <a:schemeClr val="lt1"/>
              </a:buClr>
              <a:buSzPts val="2000"/>
              <a:buNone/>
              <a:defRPr sz="2000">
                <a:solidFill>
                  <a:schemeClr val="lt1"/>
                </a:solidFill>
              </a:defRPr>
            </a:lvl3pPr>
            <a:lvl4pPr lvl="3" algn="ctr">
              <a:lnSpc>
                <a:spcPct val="80000"/>
              </a:lnSpc>
              <a:spcBef>
                <a:spcPts val="0"/>
              </a:spcBef>
              <a:spcAft>
                <a:spcPts val="0"/>
              </a:spcAft>
              <a:buClr>
                <a:schemeClr val="lt1"/>
              </a:buClr>
              <a:buSzPts val="2000"/>
              <a:buNone/>
              <a:defRPr sz="2000">
                <a:solidFill>
                  <a:schemeClr val="lt1"/>
                </a:solidFill>
              </a:defRPr>
            </a:lvl4pPr>
            <a:lvl5pPr lvl="4" algn="ctr">
              <a:lnSpc>
                <a:spcPct val="80000"/>
              </a:lnSpc>
              <a:spcBef>
                <a:spcPts val="0"/>
              </a:spcBef>
              <a:spcAft>
                <a:spcPts val="0"/>
              </a:spcAft>
              <a:buClr>
                <a:schemeClr val="lt1"/>
              </a:buClr>
              <a:buSzPts val="2000"/>
              <a:buNone/>
              <a:defRPr sz="2000">
                <a:solidFill>
                  <a:schemeClr val="lt1"/>
                </a:solidFill>
              </a:defRPr>
            </a:lvl5pPr>
            <a:lvl6pPr lvl="5" algn="ctr">
              <a:lnSpc>
                <a:spcPct val="80000"/>
              </a:lnSpc>
              <a:spcBef>
                <a:spcPts val="0"/>
              </a:spcBef>
              <a:spcAft>
                <a:spcPts val="0"/>
              </a:spcAft>
              <a:buClr>
                <a:schemeClr val="lt1"/>
              </a:buClr>
              <a:buSzPts val="2000"/>
              <a:buNone/>
              <a:defRPr sz="2000">
                <a:solidFill>
                  <a:schemeClr val="lt1"/>
                </a:solidFill>
              </a:defRPr>
            </a:lvl6pPr>
            <a:lvl7pPr lvl="6" algn="ctr">
              <a:lnSpc>
                <a:spcPct val="80000"/>
              </a:lnSpc>
              <a:spcBef>
                <a:spcPts val="0"/>
              </a:spcBef>
              <a:spcAft>
                <a:spcPts val="0"/>
              </a:spcAft>
              <a:buClr>
                <a:schemeClr val="lt1"/>
              </a:buClr>
              <a:buSzPts val="2000"/>
              <a:buNone/>
              <a:defRPr sz="2000">
                <a:solidFill>
                  <a:schemeClr val="lt1"/>
                </a:solidFill>
              </a:defRPr>
            </a:lvl7pPr>
            <a:lvl8pPr lvl="7" algn="ctr">
              <a:lnSpc>
                <a:spcPct val="80000"/>
              </a:lnSpc>
              <a:spcBef>
                <a:spcPts val="0"/>
              </a:spcBef>
              <a:spcAft>
                <a:spcPts val="0"/>
              </a:spcAft>
              <a:buClr>
                <a:schemeClr val="lt1"/>
              </a:buClr>
              <a:buSzPts val="2000"/>
              <a:buNone/>
              <a:defRPr sz="2000">
                <a:solidFill>
                  <a:schemeClr val="lt1"/>
                </a:solidFill>
              </a:defRPr>
            </a:lvl8pPr>
            <a:lvl9pPr lvl="8" algn="ctr">
              <a:lnSpc>
                <a:spcPct val="80000"/>
              </a:lnSpc>
              <a:spcBef>
                <a:spcPts val="0"/>
              </a:spcBef>
              <a:spcAft>
                <a:spcPts val="0"/>
              </a:spcAft>
              <a:buClr>
                <a:schemeClr val="lt1"/>
              </a:buClr>
              <a:buSzPts val="2000"/>
              <a:buNone/>
              <a:defRPr sz="2000">
                <a:solidFill>
                  <a:schemeClr val="lt1"/>
                </a:solidFill>
              </a:defRPr>
            </a:lvl9pPr>
          </a:lstStyle>
          <a:p>
            <a:endParaRPr/>
          </a:p>
        </p:txBody>
      </p:sp>
      <p:sp>
        <p:nvSpPr>
          <p:cNvPr id="140" name="Google Shape;140;p20"/>
          <p:cNvSpPr txBox="1">
            <a:spLocks noGrp="1"/>
          </p:cNvSpPr>
          <p:nvPr>
            <p:ph type="body" idx="1"/>
          </p:nvPr>
        </p:nvSpPr>
        <p:spPr>
          <a:xfrm>
            <a:off x="4805709" y="2069213"/>
            <a:ext cx="4108500" cy="1330200"/>
          </a:xfrm>
          <a:prstGeom prst="rect">
            <a:avLst/>
          </a:prstGeom>
        </p:spPr>
        <p:txBody>
          <a:bodyPr spcFirstLastPara="1" wrap="square" lIns="91425" tIns="91425" rIns="91425" bIns="91425" anchor="ctr" anchorCtr="0">
            <a:noAutofit/>
          </a:bodyPr>
          <a:lstStyle>
            <a:lvl1pPr marL="457200" lvl="0" indent="-330200" algn="ctr">
              <a:spcBef>
                <a:spcPts val="0"/>
              </a:spcBef>
              <a:spcAft>
                <a:spcPts val="0"/>
              </a:spcAft>
              <a:buClr>
                <a:schemeClr val="lt1"/>
              </a:buClr>
              <a:buSzPts val="1600"/>
              <a:buChar char="●"/>
              <a:defRPr sz="1600">
                <a:solidFill>
                  <a:schemeClr val="lt1"/>
                </a:solidFill>
              </a:defRPr>
            </a:lvl1pPr>
            <a:lvl2pPr marL="914400" lvl="1" indent="-330200" algn="ctr">
              <a:spcBef>
                <a:spcPts val="0"/>
              </a:spcBef>
              <a:spcAft>
                <a:spcPts val="0"/>
              </a:spcAft>
              <a:buClr>
                <a:schemeClr val="lt1"/>
              </a:buClr>
              <a:buSzPts val="1600"/>
              <a:buChar char="○"/>
              <a:defRPr sz="1600">
                <a:solidFill>
                  <a:schemeClr val="lt1"/>
                </a:solidFill>
              </a:defRPr>
            </a:lvl2pPr>
            <a:lvl3pPr marL="1371600" lvl="2" indent="-330200" algn="ctr">
              <a:spcBef>
                <a:spcPts val="0"/>
              </a:spcBef>
              <a:spcAft>
                <a:spcPts val="0"/>
              </a:spcAft>
              <a:buClr>
                <a:schemeClr val="lt1"/>
              </a:buClr>
              <a:buSzPts val="1600"/>
              <a:buChar char="■"/>
              <a:defRPr sz="1600">
                <a:solidFill>
                  <a:schemeClr val="lt1"/>
                </a:solidFill>
              </a:defRPr>
            </a:lvl3pPr>
            <a:lvl4pPr marL="1828800" lvl="3" indent="-330200" algn="ctr">
              <a:spcBef>
                <a:spcPts val="0"/>
              </a:spcBef>
              <a:spcAft>
                <a:spcPts val="0"/>
              </a:spcAft>
              <a:buClr>
                <a:schemeClr val="lt1"/>
              </a:buClr>
              <a:buSzPts val="1600"/>
              <a:buChar char="●"/>
              <a:defRPr sz="1600">
                <a:solidFill>
                  <a:schemeClr val="lt1"/>
                </a:solidFill>
              </a:defRPr>
            </a:lvl4pPr>
            <a:lvl5pPr marL="2286000" lvl="4" indent="-330200" algn="ctr">
              <a:spcBef>
                <a:spcPts val="0"/>
              </a:spcBef>
              <a:spcAft>
                <a:spcPts val="0"/>
              </a:spcAft>
              <a:buClr>
                <a:schemeClr val="lt1"/>
              </a:buClr>
              <a:buSzPts val="1600"/>
              <a:buChar char="○"/>
              <a:defRPr sz="1600">
                <a:solidFill>
                  <a:schemeClr val="lt1"/>
                </a:solidFill>
              </a:defRPr>
            </a:lvl5pPr>
            <a:lvl6pPr marL="2743200" lvl="5" indent="-330200" algn="ctr">
              <a:spcBef>
                <a:spcPts val="0"/>
              </a:spcBef>
              <a:spcAft>
                <a:spcPts val="0"/>
              </a:spcAft>
              <a:buClr>
                <a:schemeClr val="lt1"/>
              </a:buClr>
              <a:buSzPts val="1600"/>
              <a:buChar char="■"/>
              <a:defRPr sz="1600">
                <a:solidFill>
                  <a:schemeClr val="lt1"/>
                </a:solidFill>
              </a:defRPr>
            </a:lvl6pPr>
            <a:lvl7pPr marL="3200400" lvl="6" indent="-330200" algn="ctr">
              <a:spcBef>
                <a:spcPts val="0"/>
              </a:spcBef>
              <a:spcAft>
                <a:spcPts val="0"/>
              </a:spcAft>
              <a:buClr>
                <a:schemeClr val="lt1"/>
              </a:buClr>
              <a:buSzPts val="1600"/>
              <a:buChar char="●"/>
              <a:defRPr sz="1600">
                <a:solidFill>
                  <a:schemeClr val="lt1"/>
                </a:solidFill>
              </a:defRPr>
            </a:lvl7pPr>
            <a:lvl8pPr marL="3657600" lvl="7" indent="-330200" algn="ctr">
              <a:spcBef>
                <a:spcPts val="0"/>
              </a:spcBef>
              <a:spcAft>
                <a:spcPts val="0"/>
              </a:spcAft>
              <a:buClr>
                <a:schemeClr val="lt1"/>
              </a:buClr>
              <a:buSzPts val="1600"/>
              <a:buChar char="○"/>
              <a:defRPr sz="1600">
                <a:solidFill>
                  <a:schemeClr val="lt1"/>
                </a:solidFill>
              </a:defRPr>
            </a:lvl8pPr>
            <a:lvl9pPr marL="4114800" lvl="8" indent="-330200" algn="ctr">
              <a:spcBef>
                <a:spcPts val="0"/>
              </a:spcBef>
              <a:spcAft>
                <a:spcPts val="0"/>
              </a:spcAft>
              <a:buClr>
                <a:schemeClr val="lt1"/>
              </a:buClr>
              <a:buSzPts val="1600"/>
              <a:buChar char="■"/>
              <a:defRPr sz="1600">
                <a:solidFill>
                  <a:schemeClr val="lt1"/>
                </a:solidFill>
              </a:defRPr>
            </a:lvl9pPr>
          </a:lstStyle>
          <a:p>
            <a:endParaRPr/>
          </a:p>
        </p:txBody>
      </p:sp>
      <p:sp>
        <p:nvSpPr>
          <p:cNvPr id="141" name="Google Shape;141;p20"/>
          <p:cNvSpPr txBox="1">
            <a:spLocks noGrp="1"/>
          </p:cNvSpPr>
          <p:nvPr>
            <p:ph type="title" idx="4"/>
          </p:nvPr>
        </p:nvSpPr>
        <p:spPr>
          <a:xfrm>
            <a:off x="4801800" y="3379700"/>
            <a:ext cx="4108500" cy="4449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chemeClr val="lt1"/>
              </a:buClr>
              <a:buSzPts val="1000"/>
              <a:buNone/>
              <a:defRPr sz="1000">
                <a:solidFill>
                  <a:schemeClr val="lt1"/>
                </a:solidFill>
              </a:defRPr>
            </a:lvl1pPr>
            <a:lvl2pPr lvl="1" algn="ctr">
              <a:lnSpc>
                <a:spcPct val="80000"/>
              </a:lnSpc>
              <a:spcBef>
                <a:spcPts val="0"/>
              </a:spcBef>
              <a:spcAft>
                <a:spcPts val="0"/>
              </a:spcAft>
              <a:buClr>
                <a:schemeClr val="lt1"/>
              </a:buClr>
              <a:buSzPts val="1000"/>
              <a:buNone/>
              <a:defRPr sz="1000">
                <a:solidFill>
                  <a:schemeClr val="lt1"/>
                </a:solidFill>
              </a:defRPr>
            </a:lvl2pPr>
            <a:lvl3pPr lvl="2" algn="ctr">
              <a:lnSpc>
                <a:spcPct val="80000"/>
              </a:lnSpc>
              <a:spcBef>
                <a:spcPts val="0"/>
              </a:spcBef>
              <a:spcAft>
                <a:spcPts val="0"/>
              </a:spcAft>
              <a:buClr>
                <a:schemeClr val="lt1"/>
              </a:buClr>
              <a:buSzPts val="1000"/>
              <a:buNone/>
              <a:defRPr sz="1000">
                <a:solidFill>
                  <a:schemeClr val="lt1"/>
                </a:solidFill>
              </a:defRPr>
            </a:lvl3pPr>
            <a:lvl4pPr lvl="3" algn="ctr">
              <a:lnSpc>
                <a:spcPct val="80000"/>
              </a:lnSpc>
              <a:spcBef>
                <a:spcPts val="0"/>
              </a:spcBef>
              <a:spcAft>
                <a:spcPts val="0"/>
              </a:spcAft>
              <a:buClr>
                <a:schemeClr val="lt1"/>
              </a:buClr>
              <a:buSzPts val="1000"/>
              <a:buNone/>
              <a:defRPr sz="1000">
                <a:solidFill>
                  <a:schemeClr val="lt1"/>
                </a:solidFill>
              </a:defRPr>
            </a:lvl4pPr>
            <a:lvl5pPr lvl="4" algn="ctr">
              <a:lnSpc>
                <a:spcPct val="80000"/>
              </a:lnSpc>
              <a:spcBef>
                <a:spcPts val="0"/>
              </a:spcBef>
              <a:spcAft>
                <a:spcPts val="0"/>
              </a:spcAft>
              <a:buClr>
                <a:schemeClr val="lt1"/>
              </a:buClr>
              <a:buSzPts val="1000"/>
              <a:buNone/>
              <a:defRPr sz="1000">
                <a:solidFill>
                  <a:schemeClr val="lt1"/>
                </a:solidFill>
              </a:defRPr>
            </a:lvl5pPr>
            <a:lvl6pPr lvl="5" algn="ctr">
              <a:lnSpc>
                <a:spcPct val="80000"/>
              </a:lnSpc>
              <a:spcBef>
                <a:spcPts val="0"/>
              </a:spcBef>
              <a:spcAft>
                <a:spcPts val="0"/>
              </a:spcAft>
              <a:buClr>
                <a:schemeClr val="lt1"/>
              </a:buClr>
              <a:buSzPts val="1000"/>
              <a:buNone/>
              <a:defRPr sz="1000">
                <a:solidFill>
                  <a:schemeClr val="lt1"/>
                </a:solidFill>
              </a:defRPr>
            </a:lvl6pPr>
            <a:lvl7pPr lvl="6" algn="ctr">
              <a:lnSpc>
                <a:spcPct val="80000"/>
              </a:lnSpc>
              <a:spcBef>
                <a:spcPts val="0"/>
              </a:spcBef>
              <a:spcAft>
                <a:spcPts val="0"/>
              </a:spcAft>
              <a:buClr>
                <a:schemeClr val="lt1"/>
              </a:buClr>
              <a:buSzPts val="1000"/>
              <a:buNone/>
              <a:defRPr sz="1000">
                <a:solidFill>
                  <a:schemeClr val="lt1"/>
                </a:solidFill>
              </a:defRPr>
            </a:lvl7pPr>
            <a:lvl8pPr lvl="7" algn="ctr">
              <a:lnSpc>
                <a:spcPct val="80000"/>
              </a:lnSpc>
              <a:spcBef>
                <a:spcPts val="0"/>
              </a:spcBef>
              <a:spcAft>
                <a:spcPts val="0"/>
              </a:spcAft>
              <a:buClr>
                <a:schemeClr val="lt1"/>
              </a:buClr>
              <a:buSzPts val="1000"/>
              <a:buNone/>
              <a:defRPr sz="1000">
                <a:solidFill>
                  <a:schemeClr val="lt1"/>
                </a:solidFill>
              </a:defRPr>
            </a:lvl8pPr>
            <a:lvl9pPr lvl="8" algn="ctr">
              <a:lnSpc>
                <a:spcPct val="80000"/>
              </a:lnSpc>
              <a:spcBef>
                <a:spcPts val="0"/>
              </a:spcBef>
              <a:spcAft>
                <a:spcPts val="0"/>
              </a:spcAft>
              <a:buClr>
                <a:schemeClr val="lt1"/>
              </a:buClr>
              <a:buSzPts val="1000"/>
              <a:buNone/>
              <a:defRPr sz="1000">
                <a:solidFill>
                  <a:schemeClr val="lt1"/>
                </a:solidFill>
              </a:defRPr>
            </a:lvl9pPr>
          </a:lstStyle>
          <a:p>
            <a:endParaRPr/>
          </a:p>
        </p:txBody>
      </p:sp>
      <p:sp>
        <p:nvSpPr>
          <p:cNvPr id="142" name="Google Shape;142;p20"/>
          <p:cNvSpPr txBox="1">
            <a:spLocks noGrp="1"/>
          </p:cNvSpPr>
          <p:nvPr>
            <p:ph type="title" idx="5"/>
          </p:nvPr>
        </p:nvSpPr>
        <p:spPr>
          <a:xfrm>
            <a:off x="229800" y="1644025"/>
            <a:ext cx="4108500" cy="4449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2000"/>
              <a:buNone/>
              <a:defRPr sz="2000"/>
            </a:lvl1pPr>
            <a:lvl2pPr lvl="1" algn="ctr">
              <a:lnSpc>
                <a:spcPct val="80000"/>
              </a:lnSpc>
              <a:spcBef>
                <a:spcPts val="0"/>
              </a:spcBef>
              <a:spcAft>
                <a:spcPts val="0"/>
              </a:spcAft>
              <a:buSzPts val="2000"/>
              <a:buNone/>
              <a:defRPr sz="2000"/>
            </a:lvl2pPr>
            <a:lvl3pPr lvl="2" algn="ctr">
              <a:lnSpc>
                <a:spcPct val="80000"/>
              </a:lnSpc>
              <a:spcBef>
                <a:spcPts val="0"/>
              </a:spcBef>
              <a:spcAft>
                <a:spcPts val="0"/>
              </a:spcAft>
              <a:buSzPts val="2000"/>
              <a:buNone/>
              <a:defRPr sz="2000"/>
            </a:lvl3pPr>
            <a:lvl4pPr lvl="3" algn="ctr">
              <a:lnSpc>
                <a:spcPct val="80000"/>
              </a:lnSpc>
              <a:spcBef>
                <a:spcPts val="0"/>
              </a:spcBef>
              <a:spcAft>
                <a:spcPts val="0"/>
              </a:spcAft>
              <a:buSzPts val="2000"/>
              <a:buNone/>
              <a:defRPr sz="2000"/>
            </a:lvl4pPr>
            <a:lvl5pPr lvl="4" algn="ctr">
              <a:lnSpc>
                <a:spcPct val="80000"/>
              </a:lnSpc>
              <a:spcBef>
                <a:spcPts val="0"/>
              </a:spcBef>
              <a:spcAft>
                <a:spcPts val="0"/>
              </a:spcAft>
              <a:buSzPts val="2000"/>
              <a:buNone/>
              <a:defRPr sz="2000"/>
            </a:lvl5pPr>
            <a:lvl6pPr lvl="5" algn="ctr">
              <a:lnSpc>
                <a:spcPct val="80000"/>
              </a:lnSpc>
              <a:spcBef>
                <a:spcPts val="0"/>
              </a:spcBef>
              <a:spcAft>
                <a:spcPts val="0"/>
              </a:spcAft>
              <a:buSzPts val="2000"/>
              <a:buNone/>
              <a:defRPr sz="2000"/>
            </a:lvl6pPr>
            <a:lvl7pPr lvl="6" algn="ctr">
              <a:lnSpc>
                <a:spcPct val="80000"/>
              </a:lnSpc>
              <a:spcBef>
                <a:spcPts val="0"/>
              </a:spcBef>
              <a:spcAft>
                <a:spcPts val="0"/>
              </a:spcAft>
              <a:buSzPts val="2000"/>
              <a:buNone/>
              <a:defRPr sz="2000"/>
            </a:lvl7pPr>
            <a:lvl8pPr lvl="7" algn="ctr">
              <a:lnSpc>
                <a:spcPct val="80000"/>
              </a:lnSpc>
              <a:spcBef>
                <a:spcPts val="0"/>
              </a:spcBef>
              <a:spcAft>
                <a:spcPts val="0"/>
              </a:spcAft>
              <a:buSzPts val="2000"/>
              <a:buNone/>
              <a:defRPr sz="2000"/>
            </a:lvl8pPr>
            <a:lvl9pPr lvl="8" algn="ctr">
              <a:lnSpc>
                <a:spcPct val="80000"/>
              </a:lnSpc>
              <a:spcBef>
                <a:spcPts val="0"/>
              </a:spcBef>
              <a:spcAft>
                <a:spcPts val="0"/>
              </a:spcAft>
              <a:buSzPts val="2000"/>
              <a:buNone/>
              <a:defRPr sz="2000"/>
            </a:lvl9pPr>
          </a:lstStyle>
          <a:p>
            <a:endParaRPr/>
          </a:p>
        </p:txBody>
      </p:sp>
      <p:sp>
        <p:nvSpPr>
          <p:cNvPr id="143" name="Google Shape;143;p20"/>
          <p:cNvSpPr txBox="1">
            <a:spLocks noGrp="1"/>
          </p:cNvSpPr>
          <p:nvPr>
            <p:ph type="body" idx="6"/>
          </p:nvPr>
        </p:nvSpPr>
        <p:spPr>
          <a:xfrm>
            <a:off x="233709" y="2069213"/>
            <a:ext cx="4108500" cy="1330200"/>
          </a:xfrm>
          <a:prstGeom prst="rect">
            <a:avLst/>
          </a:prstGeom>
        </p:spPr>
        <p:txBody>
          <a:bodyPr spcFirstLastPara="1" wrap="square" lIns="91425" tIns="91425" rIns="91425" bIns="91425" anchor="ctr" anchorCtr="0">
            <a:noAutofit/>
          </a:bodyPr>
          <a:lstStyle>
            <a:lvl1pPr marL="457200" lvl="0" indent="-330200" algn="ctr">
              <a:spcBef>
                <a:spcPts val="0"/>
              </a:spcBef>
              <a:spcAft>
                <a:spcPts val="0"/>
              </a:spcAft>
              <a:buSzPts val="1600"/>
              <a:buChar char="●"/>
              <a:defRPr sz="1600"/>
            </a:lvl1pPr>
            <a:lvl2pPr marL="914400" lvl="1" indent="-330200" algn="ctr">
              <a:spcBef>
                <a:spcPts val="0"/>
              </a:spcBef>
              <a:spcAft>
                <a:spcPts val="0"/>
              </a:spcAft>
              <a:buSzPts val="1600"/>
              <a:buChar char="○"/>
              <a:defRPr sz="1600"/>
            </a:lvl2pPr>
            <a:lvl3pPr marL="1371600" lvl="2" indent="-330200" algn="ctr">
              <a:spcBef>
                <a:spcPts val="0"/>
              </a:spcBef>
              <a:spcAft>
                <a:spcPts val="0"/>
              </a:spcAft>
              <a:buSzPts val="1600"/>
              <a:buChar char="■"/>
              <a:defRPr sz="1600"/>
            </a:lvl3pPr>
            <a:lvl4pPr marL="1828800" lvl="3" indent="-330200" algn="ctr">
              <a:spcBef>
                <a:spcPts val="0"/>
              </a:spcBef>
              <a:spcAft>
                <a:spcPts val="0"/>
              </a:spcAft>
              <a:buSzPts val="1600"/>
              <a:buChar char="●"/>
              <a:defRPr sz="1600"/>
            </a:lvl4pPr>
            <a:lvl5pPr marL="2286000" lvl="4" indent="-330200" algn="ctr">
              <a:spcBef>
                <a:spcPts val="0"/>
              </a:spcBef>
              <a:spcAft>
                <a:spcPts val="0"/>
              </a:spcAft>
              <a:buSzPts val="1600"/>
              <a:buChar char="○"/>
              <a:defRPr sz="1600"/>
            </a:lvl5pPr>
            <a:lvl6pPr marL="2743200" lvl="5" indent="-330200" algn="ctr">
              <a:spcBef>
                <a:spcPts val="0"/>
              </a:spcBef>
              <a:spcAft>
                <a:spcPts val="0"/>
              </a:spcAft>
              <a:buSzPts val="1600"/>
              <a:buChar char="■"/>
              <a:defRPr sz="1600"/>
            </a:lvl6pPr>
            <a:lvl7pPr marL="3200400" lvl="6" indent="-330200" algn="ctr">
              <a:spcBef>
                <a:spcPts val="0"/>
              </a:spcBef>
              <a:spcAft>
                <a:spcPts val="0"/>
              </a:spcAft>
              <a:buSzPts val="1600"/>
              <a:buChar char="●"/>
              <a:defRPr sz="1600"/>
            </a:lvl7pPr>
            <a:lvl8pPr marL="3657600" lvl="7" indent="-330200" algn="ctr">
              <a:spcBef>
                <a:spcPts val="0"/>
              </a:spcBef>
              <a:spcAft>
                <a:spcPts val="0"/>
              </a:spcAft>
              <a:buSzPts val="1600"/>
              <a:buChar char="○"/>
              <a:defRPr sz="1600"/>
            </a:lvl8pPr>
            <a:lvl9pPr marL="4114800" lvl="8" indent="-330200" algn="ctr">
              <a:spcBef>
                <a:spcPts val="0"/>
              </a:spcBef>
              <a:spcAft>
                <a:spcPts val="0"/>
              </a:spcAft>
              <a:buSzPts val="1600"/>
              <a:buChar char="■"/>
              <a:defRPr sz="1600"/>
            </a:lvl9pPr>
          </a:lstStyle>
          <a:p>
            <a:endParaRPr/>
          </a:p>
        </p:txBody>
      </p:sp>
      <p:sp>
        <p:nvSpPr>
          <p:cNvPr id="144" name="Google Shape;144;p20"/>
          <p:cNvSpPr txBox="1">
            <a:spLocks noGrp="1"/>
          </p:cNvSpPr>
          <p:nvPr>
            <p:ph type="title" idx="7"/>
          </p:nvPr>
        </p:nvSpPr>
        <p:spPr>
          <a:xfrm>
            <a:off x="229800" y="3379700"/>
            <a:ext cx="4108500" cy="4449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1000"/>
              <a:buNone/>
              <a:defRPr sz="1000"/>
            </a:lvl1pPr>
            <a:lvl2pPr lvl="1" algn="ctr">
              <a:lnSpc>
                <a:spcPct val="80000"/>
              </a:lnSpc>
              <a:spcBef>
                <a:spcPts val="0"/>
              </a:spcBef>
              <a:spcAft>
                <a:spcPts val="0"/>
              </a:spcAft>
              <a:buSzPts val="1000"/>
              <a:buNone/>
              <a:defRPr sz="1000"/>
            </a:lvl2pPr>
            <a:lvl3pPr lvl="2" algn="ctr">
              <a:lnSpc>
                <a:spcPct val="80000"/>
              </a:lnSpc>
              <a:spcBef>
                <a:spcPts val="0"/>
              </a:spcBef>
              <a:spcAft>
                <a:spcPts val="0"/>
              </a:spcAft>
              <a:buSzPts val="1000"/>
              <a:buNone/>
              <a:defRPr sz="1000"/>
            </a:lvl3pPr>
            <a:lvl4pPr lvl="3" algn="ctr">
              <a:lnSpc>
                <a:spcPct val="80000"/>
              </a:lnSpc>
              <a:spcBef>
                <a:spcPts val="0"/>
              </a:spcBef>
              <a:spcAft>
                <a:spcPts val="0"/>
              </a:spcAft>
              <a:buSzPts val="1000"/>
              <a:buNone/>
              <a:defRPr sz="1000"/>
            </a:lvl4pPr>
            <a:lvl5pPr lvl="4" algn="ctr">
              <a:lnSpc>
                <a:spcPct val="80000"/>
              </a:lnSpc>
              <a:spcBef>
                <a:spcPts val="0"/>
              </a:spcBef>
              <a:spcAft>
                <a:spcPts val="0"/>
              </a:spcAft>
              <a:buSzPts val="1000"/>
              <a:buNone/>
              <a:defRPr sz="1000"/>
            </a:lvl5pPr>
            <a:lvl6pPr lvl="5" algn="ctr">
              <a:lnSpc>
                <a:spcPct val="80000"/>
              </a:lnSpc>
              <a:spcBef>
                <a:spcPts val="0"/>
              </a:spcBef>
              <a:spcAft>
                <a:spcPts val="0"/>
              </a:spcAft>
              <a:buSzPts val="1000"/>
              <a:buNone/>
              <a:defRPr sz="1000"/>
            </a:lvl6pPr>
            <a:lvl7pPr lvl="6" algn="ctr">
              <a:lnSpc>
                <a:spcPct val="80000"/>
              </a:lnSpc>
              <a:spcBef>
                <a:spcPts val="0"/>
              </a:spcBef>
              <a:spcAft>
                <a:spcPts val="0"/>
              </a:spcAft>
              <a:buSzPts val="1000"/>
              <a:buNone/>
              <a:defRPr sz="1000"/>
            </a:lvl7pPr>
            <a:lvl8pPr lvl="7" algn="ctr">
              <a:lnSpc>
                <a:spcPct val="80000"/>
              </a:lnSpc>
              <a:spcBef>
                <a:spcPts val="0"/>
              </a:spcBef>
              <a:spcAft>
                <a:spcPts val="0"/>
              </a:spcAft>
              <a:buSzPts val="1000"/>
              <a:buNone/>
              <a:defRPr sz="1000"/>
            </a:lvl8pPr>
            <a:lvl9pPr lvl="8" algn="ctr">
              <a:lnSpc>
                <a:spcPct val="80000"/>
              </a:lnSpc>
              <a:spcBef>
                <a:spcPts val="0"/>
              </a:spcBef>
              <a:spcAft>
                <a:spcPts val="0"/>
              </a:spcAft>
              <a:buSzPts val="1000"/>
              <a:buNone/>
              <a:defRPr sz="1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body and image with details">
  <p:cSld name="TITLE_1">
    <p:spTree>
      <p:nvGrpSpPr>
        <p:cNvPr id="1" name="Shape 15"/>
        <p:cNvGrpSpPr/>
        <p:nvPr/>
      </p:nvGrpSpPr>
      <p:grpSpPr>
        <a:xfrm>
          <a:off x="0" y="0"/>
          <a:ext cx="0" cy="0"/>
          <a:chOff x="0" y="0"/>
          <a:chExt cx="0" cy="0"/>
        </a:xfrm>
      </p:grpSpPr>
      <p:sp>
        <p:nvSpPr>
          <p:cNvPr id="16" name="Google Shape;16;p3"/>
          <p:cNvSpPr>
            <a:spLocks noGrp="1"/>
          </p:cNvSpPr>
          <p:nvPr>
            <p:ph type="pic" idx="2"/>
          </p:nvPr>
        </p:nvSpPr>
        <p:spPr>
          <a:xfrm>
            <a:off x="5034275" y="226500"/>
            <a:ext cx="3883200" cy="4690500"/>
          </a:xfrm>
          <a:prstGeom prst="rect">
            <a:avLst/>
          </a:prstGeom>
          <a:noFill/>
          <a:ln w="9525" cap="flat" cmpd="sng">
            <a:solidFill>
              <a:schemeClr val="dk1"/>
            </a:solidFill>
            <a:prstDash val="solid"/>
            <a:round/>
            <a:headEnd type="none" w="sm" len="sm"/>
            <a:tailEnd type="none" w="sm" len="sm"/>
          </a:ln>
        </p:spPr>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8" name="Google Shape;18;p3"/>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SzPts val="600"/>
              <a:buNone/>
              <a:defRPr sz="600" b="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3"/>
          <p:cNvSpPr txBox="1">
            <a:spLocks noGrp="1"/>
          </p:cNvSpPr>
          <p:nvPr>
            <p:ph type="title" idx="3"/>
          </p:nvPr>
        </p:nvSpPr>
        <p:spPr>
          <a:xfrm>
            <a:off x="3038125"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SzPts val="600"/>
              <a:buNone/>
              <a:defRPr sz="600" b="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
        <p:nvSpPr>
          <p:cNvPr id="20" name="Google Shape;20;p3"/>
          <p:cNvSpPr txBox="1">
            <a:spLocks noGrp="1"/>
          </p:cNvSpPr>
          <p:nvPr>
            <p:ph type="title" idx="4"/>
          </p:nvPr>
        </p:nvSpPr>
        <p:spPr>
          <a:xfrm>
            <a:off x="226525" y="630625"/>
            <a:ext cx="4458900" cy="2088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3"/>
          <p:cNvSpPr txBox="1">
            <a:spLocks noGrp="1"/>
          </p:cNvSpPr>
          <p:nvPr>
            <p:ph type="body" idx="1"/>
          </p:nvPr>
        </p:nvSpPr>
        <p:spPr>
          <a:xfrm>
            <a:off x="266700" y="4099025"/>
            <a:ext cx="4458900" cy="847500"/>
          </a:xfrm>
          <a:prstGeom prst="rect">
            <a:avLst/>
          </a:prstGeom>
        </p:spPr>
        <p:txBody>
          <a:bodyPr spcFirstLastPara="1" wrap="square" lIns="91425" tIns="91425" rIns="91425" bIns="91425" anchor="b" anchorCtr="0">
            <a:noAutofit/>
          </a:bodyPr>
          <a:lstStyle>
            <a:lvl1pPr marL="457200" lvl="0" indent="-330200">
              <a:lnSpc>
                <a:spcPct val="90000"/>
              </a:lnSpc>
              <a:spcBef>
                <a:spcPts val="0"/>
              </a:spcBef>
              <a:spcAft>
                <a:spcPts val="0"/>
              </a:spcAft>
              <a:buSzPts val="1600"/>
              <a:buChar char="●"/>
              <a:defRPr sz="1600"/>
            </a:lvl1pPr>
            <a:lvl2pPr marL="914400" lvl="1" indent="-330200">
              <a:lnSpc>
                <a:spcPct val="90000"/>
              </a:lnSpc>
              <a:spcBef>
                <a:spcPts val="0"/>
              </a:spcBef>
              <a:spcAft>
                <a:spcPts val="0"/>
              </a:spcAft>
              <a:buSzPts val="1600"/>
              <a:buChar char="○"/>
              <a:defRPr sz="1600"/>
            </a:lvl2pPr>
            <a:lvl3pPr marL="1371600" lvl="2" indent="-330200">
              <a:lnSpc>
                <a:spcPct val="90000"/>
              </a:lnSpc>
              <a:spcBef>
                <a:spcPts val="0"/>
              </a:spcBef>
              <a:spcAft>
                <a:spcPts val="0"/>
              </a:spcAft>
              <a:buSzPts val="1600"/>
              <a:buChar char="■"/>
              <a:defRPr sz="1600"/>
            </a:lvl3pPr>
            <a:lvl4pPr marL="1828800" lvl="3" indent="-330200">
              <a:lnSpc>
                <a:spcPct val="90000"/>
              </a:lnSpc>
              <a:spcBef>
                <a:spcPts val="0"/>
              </a:spcBef>
              <a:spcAft>
                <a:spcPts val="0"/>
              </a:spcAft>
              <a:buSzPts val="1600"/>
              <a:buChar char="●"/>
              <a:defRPr sz="1600"/>
            </a:lvl4pPr>
            <a:lvl5pPr marL="2286000" lvl="4" indent="-330200">
              <a:lnSpc>
                <a:spcPct val="90000"/>
              </a:lnSpc>
              <a:spcBef>
                <a:spcPts val="0"/>
              </a:spcBef>
              <a:spcAft>
                <a:spcPts val="0"/>
              </a:spcAft>
              <a:buSzPts val="1600"/>
              <a:buChar char="○"/>
              <a:defRPr sz="1600"/>
            </a:lvl5pPr>
            <a:lvl6pPr marL="2743200" lvl="5" indent="-330200">
              <a:lnSpc>
                <a:spcPct val="90000"/>
              </a:lnSpc>
              <a:spcBef>
                <a:spcPts val="0"/>
              </a:spcBef>
              <a:spcAft>
                <a:spcPts val="0"/>
              </a:spcAft>
              <a:buSzPts val="1600"/>
              <a:buChar char="■"/>
              <a:defRPr sz="1600"/>
            </a:lvl6pPr>
            <a:lvl7pPr marL="3200400" lvl="6" indent="-330200">
              <a:lnSpc>
                <a:spcPct val="90000"/>
              </a:lnSpc>
              <a:spcBef>
                <a:spcPts val="0"/>
              </a:spcBef>
              <a:spcAft>
                <a:spcPts val="0"/>
              </a:spcAft>
              <a:buSzPts val="1600"/>
              <a:buChar char="●"/>
              <a:defRPr sz="1600"/>
            </a:lvl7pPr>
            <a:lvl8pPr marL="3657600" lvl="7" indent="-330200">
              <a:lnSpc>
                <a:spcPct val="90000"/>
              </a:lnSpc>
              <a:spcBef>
                <a:spcPts val="0"/>
              </a:spcBef>
              <a:spcAft>
                <a:spcPts val="0"/>
              </a:spcAft>
              <a:buSzPts val="1600"/>
              <a:buChar char="○"/>
              <a:defRPr sz="1600"/>
            </a:lvl8pPr>
            <a:lvl9pPr marL="4114800" lvl="8" indent="-330200">
              <a:lnSpc>
                <a:spcPct val="90000"/>
              </a:lnSpc>
              <a:spcBef>
                <a:spcPts val="0"/>
              </a:spcBef>
              <a:spcAft>
                <a:spcPts val="0"/>
              </a:spcAft>
              <a:buSzPts val="1600"/>
              <a:buChar char="■"/>
              <a:defRPr sz="16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p:cSld name="BIG_NUMBER_1">
    <p:bg>
      <p:bgPr>
        <a:solidFill>
          <a:schemeClr val="lt1"/>
        </a:solidFill>
        <a:effectLst/>
      </p:bgPr>
    </p:bg>
    <p:spTree>
      <p:nvGrpSpPr>
        <p:cNvPr id="1" name="Shape 145"/>
        <p:cNvGrpSpPr/>
        <p:nvPr/>
      </p:nvGrpSpPr>
      <p:grpSpPr>
        <a:xfrm>
          <a:off x="0" y="0"/>
          <a:ext cx="0" cy="0"/>
          <a:chOff x="0" y="0"/>
          <a:chExt cx="0" cy="0"/>
        </a:xfrm>
      </p:grpSpPr>
      <p:sp>
        <p:nvSpPr>
          <p:cNvPr id="146" name="Google Shape;146;p21"/>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47" name="Google Shape;147;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48" name="Google Shape;148;p21"/>
          <p:cNvSpPr txBox="1">
            <a:spLocks noGrp="1"/>
          </p:cNvSpPr>
          <p:nvPr>
            <p:ph type="body" idx="1"/>
          </p:nvPr>
        </p:nvSpPr>
        <p:spPr>
          <a:xfrm>
            <a:off x="4805709" y="2069213"/>
            <a:ext cx="4108500" cy="1330200"/>
          </a:xfrm>
          <a:prstGeom prst="rect">
            <a:avLst/>
          </a:prstGeom>
        </p:spPr>
        <p:txBody>
          <a:bodyPr spcFirstLastPara="1" wrap="square" lIns="91425" tIns="91425" rIns="91425" bIns="91425" anchor="ctr" anchorCtr="0">
            <a:noAutofit/>
          </a:bodyPr>
          <a:lstStyle>
            <a:lvl1pPr marL="457200" lvl="0" indent="-330200" algn="ctr">
              <a:spcBef>
                <a:spcPts val="0"/>
              </a:spcBef>
              <a:spcAft>
                <a:spcPts val="0"/>
              </a:spcAft>
              <a:buClr>
                <a:schemeClr val="lt1"/>
              </a:buClr>
              <a:buSzPts val="1600"/>
              <a:buChar char="●"/>
              <a:defRPr sz="1600">
                <a:solidFill>
                  <a:schemeClr val="lt1"/>
                </a:solidFill>
              </a:defRPr>
            </a:lvl1pPr>
            <a:lvl2pPr marL="914400" lvl="1" indent="-330200" algn="ctr">
              <a:spcBef>
                <a:spcPts val="0"/>
              </a:spcBef>
              <a:spcAft>
                <a:spcPts val="0"/>
              </a:spcAft>
              <a:buClr>
                <a:schemeClr val="lt1"/>
              </a:buClr>
              <a:buSzPts val="1600"/>
              <a:buChar char="○"/>
              <a:defRPr sz="1600">
                <a:solidFill>
                  <a:schemeClr val="lt1"/>
                </a:solidFill>
              </a:defRPr>
            </a:lvl2pPr>
            <a:lvl3pPr marL="1371600" lvl="2" indent="-330200" algn="ctr">
              <a:spcBef>
                <a:spcPts val="0"/>
              </a:spcBef>
              <a:spcAft>
                <a:spcPts val="0"/>
              </a:spcAft>
              <a:buClr>
                <a:schemeClr val="lt1"/>
              </a:buClr>
              <a:buSzPts val="1600"/>
              <a:buChar char="■"/>
              <a:defRPr sz="1600">
                <a:solidFill>
                  <a:schemeClr val="lt1"/>
                </a:solidFill>
              </a:defRPr>
            </a:lvl3pPr>
            <a:lvl4pPr marL="1828800" lvl="3" indent="-330200" algn="ctr">
              <a:spcBef>
                <a:spcPts val="0"/>
              </a:spcBef>
              <a:spcAft>
                <a:spcPts val="0"/>
              </a:spcAft>
              <a:buClr>
                <a:schemeClr val="lt1"/>
              </a:buClr>
              <a:buSzPts val="1600"/>
              <a:buChar char="●"/>
              <a:defRPr sz="1600">
                <a:solidFill>
                  <a:schemeClr val="lt1"/>
                </a:solidFill>
              </a:defRPr>
            </a:lvl4pPr>
            <a:lvl5pPr marL="2286000" lvl="4" indent="-330200" algn="ctr">
              <a:spcBef>
                <a:spcPts val="0"/>
              </a:spcBef>
              <a:spcAft>
                <a:spcPts val="0"/>
              </a:spcAft>
              <a:buClr>
                <a:schemeClr val="lt1"/>
              </a:buClr>
              <a:buSzPts val="1600"/>
              <a:buChar char="○"/>
              <a:defRPr sz="1600">
                <a:solidFill>
                  <a:schemeClr val="lt1"/>
                </a:solidFill>
              </a:defRPr>
            </a:lvl5pPr>
            <a:lvl6pPr marL="2743200" lvl="5" indent="-330200" algn="ctr">
              <a:spcBef>
                <a:spcPts val="0"/>
              </a:spcBef>
              <a:spcAft>
                <a:spcPts val="0"/>
              </a:spcAft>
              <a:buClr>
                <a:schemeClr val="lt1"/>
              </a:buClr>
              <a:buSzPts val="1600"/>
              <a:buChar char="■"/>
              <a:defRPr sz="1600">
                <a:solidFill>
                  <a:schemeClr val="lt1"/>
                </a:solidFill>
              </a:defRPr>
            </a:lvl6pPr>
            <a:lvl7pPr marL="3200400" lvl="6" indent="-330200" algn="ctr">
              <a:spcBef>
                <a:spcPts val="0"/>
              </a:spcBef>
              <a:spcAft>
                <a:spcPts val="0"/>
              </a:spcAft>
              <a:buClr>
                <a:schemeClr val="lt1"/>
              </a:buClr>
              <a:buSzPts val="1600"/>
              <a:buChar char="●"/>
              <a:defRPr sz="1600">
                <a:solidFill>
                  <a:schemeClr val="lt1"/>
                </a:solidFill>
              </a:defRPr>
            </a:lvl7pPr>
            <a:lvl8pPr marL="3657600" lvl="7" indent="-330200" algn="ctr">
              <a:spcBef>
                <a:spcPts val="0"/>
              </a:spcBef>
              <a:spcAft>
                <a:spcPts val="0"/>
              </a:spcAft>
              <a:buClr>
                <a:schemeClr val="lt1"/>
              </a:buClr>
              <a:buSzPts val="1600"/>
              <a:buChar char="○"/>
              <a:defRPr sz="1600">
                <a:solidFill>
                  <a:schemeClr val="lt1"/>
                </a:solidFill>
              </a:defRPr>
            </a:lvl8pPr>
            <a:lvl9pPr marL="4114800" lvl="8" indent="-330200" algn="ctr">
              <a:spcBef>
                <a:spcPts val="0"/>
              </a:spcBef>
              <a:spcAft>
                <a:spcPts val="0"/>
              </a:spcAft>
              <a:buClr>
                <a:schemeClr val="lt1"/>
              </a:buClr>
              <a:buSzPts val="1600"/>
              <a:buChar char="■"/>
              <a:defRPr sz="1600">
                <a:solidFill>
                  <a:schemeClr val="lt1"/>
                </a:solidFill>
              </a:defRPr>
            </a:lvl9pPr>
          </a:lstStyle>
          <a:p>
            <a:endParaRPr/>
          </a:p>
        </p:txBody>
      </p:sp>
      <p:sp>
        <p:nvSpPr>
          <p:cNvPr id="149" name="Google Shape;149;p21"/>
          <p:cNvSpPr txBox="1">
            <a:spLocks noGrp="1"/>
          </p:cNvSpPr>
          <p:nvPr>
            <p:ph type="title"/>
          </p:nvPr>
        </p:nvSpPr>
        <p:spPr>
          <a:xfrm>
            <a:off x="229800" y="895625"/>
            <a:ext cx="4108500" cy="4449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2000"/>
              <a:buNone/>
              <a:defRPr sz="2000"/>
            </a:lvl1pPr>
            <a:lvl2pPr lvl="1" algn="ctr">
              <a:lnSpc>
                <a:spcPct val="80000"/>
              </a:lnSpc>
              <a:spcBef>
                <a:spcPts val="0"/>
              </a:spcBef>
              <a:spcAft>
                <a:spcPts val="0"/>
              </a:spcAft>
              <a:buSzPts val="2000"/>
              <a:buNone/>
              <a:defRPr sz="2000"/>
            </a:lvl2pPr>
            <a:lvl3pPr lvl="2" algn="ctr">
              <a:lnSpc>
                <a:spcPct val="80000"/>
              </a:lnSpc>
              <a:spcBef>
                <a:spcPts val="0"/>
              </a:spcBef>
              <a:spcAft>
                <a:spcPts val="0"/>
              </a:spcAft>
              <a:buSzPts val="2000"/>
              <a:buNone/>
              <a:defRPr sz="2000"/>
            </a:lvl3pPr>
            <a:lvl4pPr lvl="3" algn="ctr">
              <a:lnSpc>
                <a:spcPct val="80000"/>
              </a:lnSpc>
              <a:spcBef>
                <a:spcPts val="0"/>
              </a:spcBef>
              <a:spcAft>
                <a:spcPts val="0"/>
              </a:spcAft>
              <a:buSzPts val="2000"/>
              <a:buNone/>
              <a:defRPr sz="2000"/>
            </a:lvl4pPr>
            <a:lvl5pPr lvl="4" algn="ctr">
              <a:lnSpc>
                <a:spcPct val="80000"/>
              </a:lnSpc>
              <a:spcBef>
                <a:spcPts val="0"/>
              </a:spcBef>
              <a:spcAft>
                <a:spcPts val="0"/>
              </a:spcAft>
              <a:buSzPts val="2000"/>
              <a:buNone/>
              <a:defRPr sz="2000"/>
            </a:lvl5pPr>
            <a:lvl6pPr lvl="5" algn="ctr">
              <a:lnSpc>
                <a:spcPct val="80000"/>
              </a:lnSpc>
              <a:spcBef>
                <a:spcPts val="0"/>
              </a:spcBef>
              <a:spcAft>
                <a:spcPts val="0"/>
              </a:spcAft>
              <a:buSzPts val="2000"/>
              <a:buNone/>
              <a:defRPr sz="2000"/>
            </a:lvl6pPr>
            <a:lvl7pPr lvl="6" algn="ctr">
              <a:lnSpc>
                <a:spcPct val="80000"/>
              </a:lnSpc>
              <a:spcBef>
                <a:spcPts val="0"/>
              </a:spcBef>
              <a:spcAft>
                <a:spcPts val="0"/>
              </a:spcAft>
              <a:buSzPts val="2000"/>
              <a:buNone/>
              <a:defRPr sz="2000"/>
            </a:lvl7pPr>
            <a:lvl8pPr lvl="7" algn="ctr">
              <a:lnSpc>
                <a:spcPct val="80000"/>
              </a:lnSpc>
              <a:spcBef>
                <a:spcPts val="0"/>
              </a:spcBef>
              <a:spcAft>
                <a:spcPts val="0"/>
              </a:spcAft>
              <a:buSzPts val="2000"/>
              <a:buNone/>
              <a:defRPr sz="2000"/>
            </a:lvl8pPr>
            <a:lvl9pPr lvl="8" algn="ctr">
              <a:lnSpc>
                <a:spcPct val="80000"/>
              </a:lnSpc>
              <a:spcBef>
                <a:spcPts val="0"/>
              </a:spcBef>
              <a:spcAft>
                <a:spcPts val="0"/>
              </a:spcAft>
              <a:buSzPts val="2000"/>
              <a:buNone/>
              <a:defRPr sz="2000"/>
            </a:lvl9pPr>
          </a:lstStyle>
          <a:p>
            <a:endParaRPr/>
          </a:p>
        </p:txBody>
      </p:sp>
      <p:sp>
        <p:nvSpPr>
          <p:cNvPr id="150" name="Google Shape;150;p21"/>
          <p:cNvSpPr txBox="1">
            <a:spLocks noGrp="1"/>
          </p:cNvSpPr>
          <p:nvPr>
            <p:ph type="body" idx="2"/>
          </p:nvPr>
        </p:nvSpPr>
        <p:spPr>
          <a:xfrm>
            <a:off x="233709" y="2069213"/>
            <a:ext cx="4108500" cy="1330200"/>
          </a:xfrm>
          <a:prstGeom prst="rect">
            <a:avLst/>
          </a:prstGeom>
        </p:spPr>
        <p:txBody>
          <a:bodyPr spcFirstLastPara="1" wrap="square" lIns="91425" tIns="91425" rIns="91425" bIns="91425" anchor="ctr" anchorCtr="0">
            <a:noAutofit/>
          </a:bodyPr>
          <a:lstStyle>
            <a:lvl1pPr marL="457200" lvl="0" indent="-330200" algn="ctr">
              <a:spcBef>
                <a:spcPts val="0"/>
              </a:spcBef>
              <a:spcAft>
                <a:spcPts val="0"/>
              </a:spcAft>
              <a:buSzPts val="1600"/>
              <a:buChar char="●"/>
              <a:defRPr sz="1600"/>
            </a:lvl1pPr>
            <a:lvl2pPr marL="914400" lvl="1" indent="-330200" algn="ctr">
              <a:spcBef>
                <a:spcPts val="0"/>
              </a:spcBef>
              <a:spcAft>
                <a:spcPts val="0"/>
              </a:spcAft>
              <a:buSzPts val="1600"/>
              <a:buChar char="○"/>
              <a:defRPr sz="1600"/>
            </a:lvl2pPr>
            <a:lvl3pPr marL="1371600" lvl="2" indent="-330200" algn="ctr">
              <a:spcBef>
                <a:spcPts val="0"/>
              </a:spcBef>
              <a:spcAft>
                <a:spcPts val="0"/>
              </a:spcAft>
              <a:buSzPts val="1600"/>
              <a:buChar char="■"/>
              <a:defRPr sz="1600"/>
            </a:lvl3pPr>
            <a:lvl4pPr marL="1828800" lvl="3" indent="-330200" algn="ctr">
              <a:spcBef>
                <a:spcPts val="0"/>
              </a:spcBef>
              <a:spcAft>
                <a:spcPts val="0"/>
              </a:spcAft>
              <a:buSzPts val="1600"/>
              <a:buChar char="●"/>
              <a:defRPr sz="1600"/>
            </a:lvl4pPr>
            <a:lvl5pPr marL="2286000" lvl="4" indent="-330200" algn="ctr">
              <a:spcBef>
                <a:spcPts val="0"/>
              </a:spcBef>
              <a:spcAft>
                <a:spcPts val="0"/>
              </a:spcAft>
              <a:buSzPts val="1600"/>
              <a:buChar char="○"/>
              <a:defRPr sz="1600"/>
            </a:lvl5pPr>
            <a:lvl6pPr marL="2743200" lvl="5" indent="-330200" algn="ctr">
              <a:spcBef>
                <a:spcPts val="0"/>
              </a:spcBef>
              <a:spcAft>
                <a:spcPts val="0"/>
              </a:spcAft>
              <a:buSzPts val="1600"/>
              <a:buChar char="■"/>
              <a:defRPr sz="1600"/>
            </a:lvl6pPr>
            <a:lvl7pPr marL="3200400" lvl="6" indent="-330200" algn="ctr">
              <a:spcBef>
                <a:spcPts val="0"/>
              </a:spcBef>
              <a:spcAft>
                <a:spcPts val="0"/>
              </a:spcAft>
              <a:buSzPts val="1600"/>
              <a:buChar char="●"/>
              <a:defRPr sz="1600"/>
            </a:lvl7pPr>
            <a:lvl8pPr marL="3657600" lvl="7" indent="-330200" algn="ctr">
              <a:spcBef>
                <a:spcPts val="0"/>
              </a:spcBef>
              <a:spcAft>
                <a:spcPts val="0"/>
              </a:spcAft>
              <a:buSzPts val="1600"/>
              <a:buChar char="○"/>
              <a:defRPr sz="1600"/>
            </a:lvl8pPr>
            <a:lvl9pPr marL="4114800" lvl="8" indent="-330200" algn="ctr">
              <a:spcBef>
                <a:spcPts val="0"/>
              </a:spcBef>
              <a:spcAft>
                <a:spcPts val="0"/>
              </a:spcAft>
              <a:buSzPts val="1600"/>
              <a:buChar char="■"/>
              <a:defRPr sz="16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CUSTOM">
    <p:spTree>
      <p:nvGrpSpPr>
        <p:cNvPr id="1" name="Shape 151"/>
        <p:cNvGrpSpPr/>
        <p:nvPr/>
      </p:nvGrpSpPr>
      <p:grpSpPr>
        <a:xfrm>
          <a:off x="0" y="0"/>
          <a:ext cx="0" cy="0"/>
          <a:chOff x="0" y="0"/>
          <a:chExt cx="0" cy="0"/>
        </a:xfrm>
      </p:grpSpPr>
      <p:sp>
        <p:nvSpPr>
          <p:cNvPr id="152" name="Google Shape;152;p22"/>
          <p:cNvSpPr txBox="1">
            <a:spLocks noGrp="1"/>
          </p:cNvSpPr>
          <p:nvPr>
            <p:ph type="title"/>
          </p:nvPr>
        </p:nvSpPr>
        <p:spPr>
          <a:xfrm>
            <a:off x="285750" y="1555350"/>
            <a:ext cx="7291500" cy="3422400"/>
          </a:xfrm>
          <a:prstGeom prst="rect">
            <a:avLst/>
          </a:prstGeom>
        </p:spPr>
        <p:txBody>
          <a:bodyPr spcFirstLastPara="1" wrap="square" lIns="91425" tIns="91425" rIns="91425" bIns="91425" anchor="t" anchorCtr="0">
            <a:normAutofit/>
          </a:bodyPr>
          <a:lstStyle>
            <a:lvl1pPr lvl="0">
              <a:lnSpc>
                <a:spcPct val="90000"/>
              </a:lnSpc>
              <a:spcBef>
                <a:spcPts val="0"/>
              </a:spcBef>
              <a:spcAft>
                <a:spcPts val="0"/>
              </a:spcAft>
              <a:buSzPts val="30000"/>
              <a:buNone/>
              <a:defRPr sz="30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53" name="Google Shape;153;p22"/>
          <p:cNvSpPr txBox="1">
            <a:spLocks noGrp="1"/>
          </p:cNvSpPr>
          <p:nvPr>
            <p:ph type="body" idx="1"/>
          </p:nvPr>
        </p:nvSpPr>
        <p:spPr>
          <a:xfrm>
            <a:off x="7256675" y="1827175"/>
            <a:ext cx="1767600" cy="2382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Roboto Mono"/>
              <a:buChar char="●"/>
              <a:defRPr sz="1000" b="1">
                <a:latin typeface="Roboto Mono"/>
                <a:ea typeface="Roboto Mono"/>
                <a:cs typeface="Roboto Mono"/>
                <a:sym typeface="Roboto Mono"/>
              </a:defRPr>
            </a:lvl1pPr>
            <a:lvl2pPr marL="914400" lvl="1" indent="-292100">
              <a:spcBef>
                <a:spcPts val="0"/>
              </a:spcBef>
              <a:spcAft>
                <a:spcPts val="0"/>
              </a:spcAft>
              <a:buSzPts val="1000"/>
              <a:buFont typeface="Roboto Mono"/>
              <a:buChar char="○"/>
              <a:defRPr sz="1000" b="1">
                <a:latin typeface="Roboto Mono"/>
                <a:ea typeface="Roboto Mono"/>
                <a:cs typeface="Roboto Mono"/>
                <a:sym typeface="Roboto Mono"/>
              </a:defRPr>
            </a:lvl2pPr>
            <a:lvl3pPr marL="1371600" lvl="2" indent="-292100">
              <a:spcBef>
                <a:spcPts val="0"/>
              </a:spcBef>
              <a:spcAft>
                <a:spcPts val="0"/>
              </a:spcAft>
              <a:buSzPts val="1000"/>
              <a:buFont typeface="Roboto Mono"/>
              <a:buChar char="■"/>
              <a:defRPr sz="1000" b="1">
                <a:latin typeface="Roboto Mono"/>
                <a:ea typeface="Roboto Mono"/>
                <a:cs typeface="Roboto Mono"/>
                <a:sym typeface="Roboto Mono"/>
              </a:defRPr>
            </a:lvl3pPr>
            <a:lvl4pPr marL="1828800" lvl="3" indent="-292100">
              <a:spcBef>
                <a:spcPts val="0"/>
              </a:spcBef>
              <a:spcAft>
                <a:spcPts val="0"/>
              </a:spcAft>
              <a:buSzPts val="1000"/>
              <a:buFont typeface="Roboto Mono"/>
              <a:buChar char="●"/>
              <a:defRPr sz="1000" b="1">
                <a:latin typeface="Roboto Mono"/>
                <a:ea typeface="Roboto Mono"/>
                <a:cs typeface="Roboto Mono"/>
                <a:sym typeface="Roboto Mono"/>
              </a:defRPr>
            </a:lvl4pPr>
            <a:lvl5pPr marL="2286000" lvl="4" indent="-292100">
              <a:spcBef>
                <a:spcPts val="0"/>
              </a:spcBef>
              <a:spcAft>
                <a:spcPts val="0"/>
              </a:spcAft>
              <a:buSzPts val="1000"/>
              <a:buFont typeface="Roboto Mono"/>
              <a:buChar char="○"/>
              <a:defRPr sz="1000" b="1">
                <a:latin typeface="Roboto Mono"/>
                <a:ea typeface="Roboto Mono"/>
                <a:cs typeface="Roboto Mono"/>
                <a:sym typeface="Roboto Mono"/>
              </a:defRPr>
            </a:lvl5pPr>
            <a:lvl6pPr marL="2743200" lvl="5" indent="-292100">
              <a:spcBef>
                <a:spcPts val="0"/>
              </a:spcBef>
              <a:spcAft>
                <a:spcPts val="0"/>
              </a:spcAft>
              <a:buSzPts val="1000"/>
              <a:buFont typeface="Roboto Mono"/>
              <a:buChar char="■"/>
              <a:defRPr sz="1000" b="1">
                <a:latin typeface="Roboto Mono"/>
                <a:ea typeface="Roboto Mono"/>
                <a:cs typeface="Roboto Mono"/>
                <a:sym typeface="Roboto Mono"/>
              </a:defRPr>
            </a:lvl6pPr>
            <a:lvl7pPr marL="3200400" lvl="6" indent="-292100">
              <a:spcBef>
                <a:spcPts val="0"/>
              </a:spcBef>
              <a:spcAft>
                <a:spcPts val="0"/>
              </a:spcAft>
              <a:buSzPts val="1000"/>
              <a:buFont typeface="Roboto Mono"/>
              <a:buChar char="●"/>
              <a:defRPr sz="1000" b="1">
                <a:latin typeface="Roboto Mono"/>
                <a:ea typeface="Roboto Mono"/>
                <a:cs typeface="Roboto Mono"/>
                <a:sym typeface="Roboto Mono"/>
              </a:defRPr>
            </a:lvl7pPr>
            <a:lvl8pPr marL="3657600" lvl="7" indent="-292100">
              <a:spcBef>
                <a:spcPts val="0"/>
              </a:spcBef>
              <a:spcAft>
                <a:spcPts val="0"/>
              </a:spcAft>
              <a:buSzPts val="1000"/>
              <a:buFont typeface="Roboto Mono"/>
              <a:buChar char="○"/>
              <a:defRPr sz="1000" b="1">
                <a:latin typeface="Roboto Mono"/>
                <a:ea typeface="Roboto Mono"/>
                <a:cs typeface="Roboto Mono"/>
                <a:sym typeface="Roboto Mono"/>
              </a:defRPr>
            </a:lvl8pPr>
            <a:lvl9pPr marL="4114800" lvl="8" indent="-292100">
              <a:spcBef>
                <a:spcPts val="0"/>
              </a:spcBef>
              <a:spcAft>
                <a:spcPts val="0"/>
              </a:spcAft>
              <a:buSzPts val="1000"/>
              <a:buFont typeface="Roboto Mono"/>
              <a:buChar char="■"/>
              <a:defRPr sz="1000" b="1">
                <a:latin typeface="Roboto Mono"/>
                <a:ea typeface="Roboto Mono"/>
                <a:cs typeface="Roboto Mono"/>
                <a:sym typeface="Roboto Mono"/>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p:cSld name="CUSTOM_1">
    <p:bg>
      <p:bgPr>
        <a:solidFill>
          <a:schemeClr val="dk1"/>
        </a:solidFill>
        <a:effectLst/>
      </p:bgPr>
    </p:bg>
    <p:spTree>
      <p:nvGrpSpPr>
        <p:cNvPr id="1" name="Shape 154"/>
        <p:cNvGrpSpPr/>
        <p:nvPr/>
      </p:nvGrpSpPr>
      <p:grpSpPr>
        <a:xfrm>
          <a:off x="0" y="0"/>
          <a:ext cx="0" cy="0"/>
          <a:chOff x="0" y="0"/>
          <a:chExt cx="0" cy="0"/>
        </a:xfrm>
      </p:grpSpPr>
      <p:sp>
        <p:nvSpPr>
          <p:cNvPr id="155" name="Google Shape;155;p23"/>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
              <a:buNone/>
              <a:defRPr sz="600" b="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56" name="Google Shape;156;p23"/>
          <p:cNvSpPr txBox="1">
            <a:spLocks noGrp="1"/>
          </p:cNvSpPr>
          <p:nvPr>
            <p:ph type="title" idx="2"/>
          </p:nvPr>
        </p:nvSpPr>
        <p:spPr>
          <a:xfrm>
            <a:off x="7234267"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lt1"/>
              </a:buClr>
              <a:buSzPts val="600"/>
              <a:buNone/>
              <a:defRPr sz="600" b="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a:endParaRPr/>
          </a:p>
        </p:txBody>
      </p:sp>
      <p:sp>
        <p:nvSpPr>
          <p:cNvPr id="157" name="Google Shape;157;p23"/>
          <p:cNvSpPr txBox="1">
            <a:spLocks noGrp="1"/>
          </p:cNvSpPr>
          <p:nvPr>
            <p:ph type="body" idx="1"/>
          </p:nvPr>
        </p:nvSpPr>
        <p:spPr>
          <a:xfrm>
            <a:off x="226525" y="1850026"/>
            <a:ext cx="8673000" cy="1931100"/>
          </a:xfrm>
          <a:prstGeom prst="rect">
            <a:avLst/>
          </a:prstGeom>
        </p:spPr>
        <p:txBody>
          <a:bodyPr spcFirstLastPara="1" wrap="square" lIns="91425" tIns="91425" rIns="91425" bIns="91425" anchor="t" anchorCtr="0">
            <a:noAutofit/>
          </a:bodyPr>
          <a:lstStyle>
            <a:lvl1pPr marL="457200" lvl="0"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marL="914400" lvl="1"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marL="1371600" lvl="2"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marL="1828800" lvl="3"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marL="2286000" lvl="4"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marL="2743200" lvl="5"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marL="3200400" lvl="6"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marL="3657600" lvl="7"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marL="4114800" lvl="8"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a:endParaRPr/>
          </a:p>
        </p:txBody>
      </p:sp>
      <p:sp>
        <p:nvSpPr>
          <p:cNvPr id="158" name="Google Shape;158;p23"/>
          <p:cNvSpPr txBox="1"/>
          <p:nvPr/>
        </p:nvSpPr>
        <p:spPr>
          <a:xfrm>
            <a:off x="48250" y="482279"/>
            <a:ext cx="1647300" cy="80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0" b="1">
                <a:solidFill>
                  <a:schemeClr val="lt1"/>
                </a:solidFill>
                <a:latin typeface="Inter"/>
                <a:ea typeface="Inter"/>
                <a:cs typeface="Inter"/>
                <a:sym typeface="Inter"/>
              </a:rPr>
              <a:t>“</a:t>
            </a:r>
            <a:endParaRPr sz="20000" b="1">
              <a:solidFill>
                <a:schemeClr val="lt1"/>
              </a:solidFill>
              <a:latin typeface="Inter"/>
              <a:ea typeface="Inter"/>
              <a:cs typeface="Inter"/>
              <a:sym typeface="Inte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dy and image">
  <p:cSld name="CUSTOM_1_1">
    <p:bg>
      <p:bgPr>
        <a:solidFill>
          <a:schemeClr val="dk1"/>
        </a:solidFill>
        <a:effectLst/>
      </p:bgPr>
    </p:bg>
    <p:spTree>
      <p:nvGrpSpPr>
        <p:cNvPr id="1" name="Shape 159"/>
        <p:cNvGrpSpPr/>
        <p:nvPr/>
      </p:nvGrpSpPr>
      <p:grpSpPr>
        <a:xfrm>
          <a:off x="0" y="0"/>
          <a:ext cx="0" cy="0"/>
          <a:chOff x="0" y="0"/>
          <a:chExt cx="0" cy="0"/>
        </a:xfrm>
      </p:grpSpPr>
      <p:sp>
        <p:nvSpPr>
          <p:cNvPr id="160" name="Google Shape;160;p24"/>
          <p:cNvSpPr>
            <a:spLocks noGrp="1"/>
          </p:cNvSpPr>
          <p:nvPr>
            <p:ph type="pic" idx="2"/>
          </p:nvPr>
        </p:nvSpPr>
        <p:spPr>
          <a:xfrm>
            <a:off x="338100" y="480450"/>
            <a:ext cx="3785400" cy="4438800"/>
          </a:xfrm>
          <a:prstGeom prst="rect">
            <a:avLst/>
          </a:prstGeom>
          <a:noFill/>
          <a:ln w="9525" cap="flat" cmpd="sng">
            <a:solidFill>
              <a:schemeClr val="lt1"/>
            </a:solidFill>
            <a:prstDash val="solid"/>
            <a:round/>
            <a:headEnd type="none" w="sm" len="sm"/>
            <a:tailEnd type="none" w="sm" len="sm"/>
          </a:ln>
        </p:spPr>
      </p:sp>
      <p:sp>
        <p:nvSpPr>
          <p:cNvPr id="161" name="Google Shape;161;p24"/>
          <p:cNvSpPr txBox="1">
            <a:spLocks noGrp="1"/>
          </p:cNvSpPr>
          <p:nvPr>
            <p:ph type="body" idx="1"/>
          </p:nvPr>
        </p:nvSpPr>
        <p:spPr>
          <a:xfrm>
            <a:off x="4355225" y="3379725"/>
            <a:ext cx="4512900" cy="1557000"/>
          </a:xfrm>
          <a:prstGeom prst="rect">
            <a:avLst/>
          </a:prstGeom>
        </p:spPr>
        <p:txBody>
          <a:bodyPr spcFirstLastPara="1" wrap="square" lIns="91425" tIns="91425" rIns="91425" bIns="91425" anchor="b" anchorCtr="0">
            <a:noAutofit/>
          </a:bodyPr>
          <a:lstStyle>
            <a:lvl1pPr marL="457200" lvl="0" indent="-355600">
              <a:lnSpc>
                <a:spcPct val="90000"/>
              </a:lnSpc>
              <a:spcBef>
                <a:spcPts val="0"/>
              </a:spcBef>
              <a:spcAft>
                <a:spcPts val="0"/>
              </a:spcAft>
              <a:buClr>
                <a:schemeClr val="lt1"/>
              </a:buClr>
              <a:buSzPts val="2000"/>
              <a:buChar char="●"/>
              <a:defRPr sz="2000">
                <a:solidFill>
                  <a:schemeClr val="lt1"/>
                </a:solidFill>
              </a:defRPr>
            </a:lvl1pPr>
            <a:lvl2pPr marL="914400" lvl="1" indent="-355600">
              <a:lnSpc>
                <a:spcPct val="90000"/>
              </a:lnSpc>
              <a:spcBef>
                <a:spcPts val="0"/>
              </a:spcBef>
              <a:spcAft>
                <a:spcPts val="0"/>
              </a:spcAft>
              <a:buClr>
                <a:schemeClr val="lt1"/>
              </a:buClr>
              <a:buSzPts val="2000"/>
              <a:buChar char="○"/>
              <a:defRPr sz="2000">
                <a:solidFill>
                  <a:schemeClr val="lt1"/>
                </a:solidFill>
              </a:defRPr>
            </a:lvl2pPr>
            <a:lvl3pPr marL="1371600" lvl="2" indent="-355600">
              <a:lnSpc>
                <a:spcPct val="90000"/>
              </a:lnSpc>
              <a:spcBef>
                <a:spcPts val="0"/>
              </a:spcBef>
              <a:spcAft>
                <a:spcPts val="0"/>
              </a:spcAft>
              <a:buClr>
                <a:schemeClr val="lt1"/>
              </a:buClr>
              <a:buSzPts val="2000"/>
              <a:buChar char="■"/>
              <a:defRPr sz="2000">
                <a:solidFill>
                  <a:schemeClr val="lt1"/>
                </a:solidFill>
              </a:defRPr>
            </a:lvl3pPr>
            <a:lvl4pPr marL="1828800" lvl="3" indent="-355600">
              <a:lnSpc>
                <a:spcPct val="90000"/>
              </a:lnSpc>
              <a:spcBef>
                <a:spcPts val="0"/>
              </a:spcBef>
              <a:spcAft>
                <a:spcPts val="0"/>
              </a:spcAft>
              <a:buClr>
                <a:schemeClr val="lt1"/>
              </a:buClr>
              <a:buSzPts val="2000"/>
              <a:buChar char="●"/>
              <a:defRPr sz="2000">
                <a:solidFill>
                  <a:schemeClr val="lt1"/>
                </a:solidFill>
              </a:defRPr>
            </a:lvl4pPr>
            <a:lvl5pPr marL="2286000" lvl="4" indent="-355600">
              <a:lnSpc>
                <a:spcPct val="90000"/>
              </a:lnSpc>
              <a:spcBef>
                <a:spcPts val="0"/>
              </a:spcBef>
              <a:spcAft>
                <a:spcPts val="0"/>
              </a:spcAft>
              <a:buClr>
                <a:schemeClr val="lt1"/>
              </a:buClr>
              <a:buSzPts val="2000"/>
              <a:buChar char="○"/>
              <a:defRPr sz="2000">
                <a:solidFill>
                  <a:schemeClr val="lt1"/>
                </a:solidFill>
              </a:defRPr>
            </a:lvl5pPr>
            <a:lvl6pPr marL="2743200" lvl="5" indent="-355600">
              <a:lnSpc>
                <a:spcPct val="90000"/>
              </a:lnSpc>
              <a:spcBef>
                <a:spcPts val="0"/>
              </a:spcBef>
              <a:spcAft>
                <a:spcPts val="0"/>
              </a:spcAft>
              <a:buClr>
                <a:schemeClr val="lt1"/>
              </a:buClr>
              <a:buSzPts val="2000"/>
              <a:buChar char="■"/>
              <a:defRPr sz="2000">
                <a:solidFill>
                  <a:schemeClr val="lt1"/>
                </a:solidFill>
              </a:defRPr>
            </a:lvl6pPr>
            <a:lvl7pPr marL="3200400" lvl="6" indent="-355600">
              <a:lnSpc>
                <a:spcPct val="90000"/>
              </a:lnSpc>
              <a:spcBef>
                <a:spcPts val="0"/>
              </a:spcBef>
              <a:spcAft>
                <a:spcPts val="0"/>
              </a:spcAft>
              <a:buClr>
                <a:schemeClr val="lt1"/>
              </a:buClr>
              <a:buSzPts val="2000"/>
              <a:buChar char="●"/>
              <a:defRPr sz="2000">
                <a:solidFill>
                  <a:schemeClr val="lt1"/>
                </a:solidFill>
              </a:defRPr>
            </a:lvl7pPr>
            <a:lvl8pPr marL="3657600" lvl="7" indent="-355600">
              <a:lnSpc>
                <a:spcPct val="90000"/>
              </a:lnSpc>
              <a:spcBef>
                <a:spcPts val="0"/>
              </a:spcBef>
              <a:spcAft>
                <a:spcPts val="0"/>
              </a:spcAft>
              <a:buClr>
                <a:schemeClr val="lt1"/>
              </a:buClr>
              <a:buSzPts val="2000"/>
              <a:buChar char="○"/>
              <a:defRPr sz="2000">
                <a:solidFill>
                  <a:schemeClr val="lt1"/>
                </a:solidFill>
              </a:defRPr>
            </a:lvl8pPr>
            <a:lvl9pPr marL="4114800" lvl="8" indent="-355600">
              <a:lnSpc>
                <a:spcPct val="90000"/>
              </a:lnSpc>
              <a:spcBef>
                <a:spcPts val="0"/>
              </a:spcBef>
              <a:spcAft>
                <a:spcPts val="0"/>
              </a:spcAft>
              <a:buClr>
                <a:schemeClr val="lt1"/>
              </a:buClr>
              <a:buSzPts val="2000"/>
              <a:buChar char="■"/>
              <a:defRPr sz="2000">
                <a:solidFill>
                  <a:schemeClr val="lt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and image">
  <p:cSld name="CUSTOM_2">
    <p:spTree>
      <p:nvGrpSpPr>
        <p:cNvPr id="1" name="Shape 162"/>
        <p:cNvGrpSpPr/>
        <p:nvPr/>
      </p:nvGrpSpPr>
      <p:grpSpPr>
        <a:xfrm>
          <a:off x="0" y="0"/>
          <a:ext cx="0" cy="0"/>
          <a:chOff x="0" y="0"/>
          <a:chExt cx="0" cy="0"/>
        </a:xfrm>
      </p:grpSpPr>
      <p:sp>
        <p:nvSpPr>
          <p:cNvPr id="163" name="Google Shape;163;p25"/>
          <p:cNvSpPr>
            <a:spLocks noGrp="1"/>
          </p:cNvSpPr>
          <p:nvPr>
            <p:ph type="pic" idx="2"/>
          </p:nvPr>
        </p:nvSpPr>
        <p:spPr>
          <a:xfrm>
            <a:off x="226500" y="2357750"/>
            <a:ext cx="8691000" cy="2559300"/>
          </a:xfrm>
          <a:prstGeom prst="rect">
            <a:avLst/>
          </a:prstGeom>
          <a:noFill/>
          <a:ln w="9525" cap="flat" cmpd="sng">
            <a:solidFill>
              <a:schemeClr val="dk1"/>
            </a:solidFill>
            <a:prstDash val="solid"/>
            <a:round/>
            <a:headEnd type="none" w="sm" len="sm"/>
            <a:tailEnd type="none" w="sm" len="sm"/>
          </a:ln>
        </p:spPr>
      </p:sp>
      <p:sp>
        <p:nvSpPr>
          <p:cNvPr id="164" name="Google Shape;164;p25"/>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SzPts val="600"/>
              <a:buNone/>
              <a:defRPr sz="600" b="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5" name="Google Shape;165;p25"/>
          <p:cNvSpPr txBox="1">
            <a:spLocks noGrp="1"/>
          </p:cNvSpPr>
          <p:nvPr>
            <p:ph type="title" idx="3"/>
          </p:nvPr>
        </p:nvSpPr>
        <p:spPr>
          <a:xfrm>
            <a:off x="7234267"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SzPts val="600"/>
              <a:buNone/>
              <a:defRPr sz="600" b="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
        <p:nvSpPr>
          <p:cNvPr id="166" name="Google Shape;166;p25"/>
          <p:cNvSpPr txBox="1">
            <a:spLocks noGrp="1"/>
          </p:cNvSpPr>
          <p:nvPr>
            <p:ph type="subTitle" idx="1"/>
          </p:nvPr>
        </p:nvSpPr>
        <p:spPr>
          <a:xfrm>
            <a:off x="226525" y="700225"/>
            <a:ext cx="2157900" cy="15759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11200"/>
              <a:buNone/>
              <a:defRPr sz="112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7" name="Google Shape;167;p25"/>
          <p:cNvSpPr txBox="1">
            <a:spLocks noGrp="1"/>
          </p:cNvSpPr>
          <p:nvPr>
            <p:ph type="body" idx="4"/>
          </p:nvPr>
        </p:nvSpPr>
        <p:spPr>
          <a:xfrm>
            <a:off x="2492925" y="700283"/>
            <a:ext cx="6424500" cy="1575900"/>
          </a:xfrm>
          <a:prstGeom prst="rect">
            <a:avLst/>
          </a:prstGeom>
        </p:spPr>
        <p:txBody>
          <a:bodyPr spcFirstLastPara="1" wrap="square" lIns="91425" tIns="91425" rIns="91425" bIns="91425" anchor="ctr" anchorCtr="0">
            <a:noAutofit/>
          </a:bodyPr>
          <a:lstStyle>
            <a:lvl1pPr marL="457200" lvl="0" indent="-355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1pPr>
            <a:lvl2pPr marL="914400" lvl="1" indent="-355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2pPr>
            <a:lvl3pPr marL="1371600" lvl="2" indent="-355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3pPr>
            <a:lvl4pPr marL="1828800" lvl="3" indent="-355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4pPr>
            <a:lvl5pPr marL="2286000" lvl="4" indent="-355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5pPr>
            <a:lvl6pPr marL="2743200" lvl="5" indent="-355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6pPr>
            <a:lvl7pPr marL="3200400" lvl="6" indent="-355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7pPr>
            <a:lvl8pPr marL="3657600" lvl="7" indent="-355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8pPr>
            <a:lvl9pPr marL="4114800" lvl="8" indent="-355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section title and description">
  <p:cSld name="CUSTOM_2_1">
    <p:spTree>
      <p:nvGrpSpPr>
        <p:cNvPr id="1" name="Shape 168"/>
        <p:cNvGrpSpPr/>
        <p:nvPr/>
      </p:nvGrpSpPr>
      <p:grpSpPr>
        <a:xfrm>
          <a:off x="0" y="0"/>
          <a:ext cx="0" cy="0"/>
          <a:chOff x="0" y="0"/>
          <a:chExt cx="0" cy="0"/>
        </a:xfrm>
      </p:grpSpPr>
      <p:sp>
        <p:nvSpPr>
          <p:cNvPr id="169" name="Google Shape;169;p26"/>
          <p:cNvSpPr txBox="1">
            <a:spLocks noGrp="1"/>
          </p:cNvSpPr>
          <p:nvPr>
            <p:ph type="title"/>
          </p:nvPr>
        </p:nvSpPr>
        <p:spPr>
          <a:xfrm>
            <a:off x="226525" y="630625"/>
            <a:ext cx="6810300" cy="2088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0" name="Google Shape;170;p26"/>
          <p:cNvSpPr txBox="1">
            <a:spLocks noGrp="1"/>
          </p:cNvSpPr>
          <p:nvPr>
            <p:ph type="subTitle" idx="1"/>
          </p:nvPr>
        </p:nvSpPr>
        <p:spPr>
          <a:xfrm>
            <a:off x="226525" y="3814125"/>
            <a:ext cx="2999100" cy="1122600"/>
          </a:xfrm>
          <a:prstGeom prst="rect">
            <a:avLst/>
          </a:prstGeom>
        </p:spPr>
        <p:txBody>
          <a:bodyPr spcFirstLastPara="1" wrap="square" lIns="91425" tIns="91425" rIns="91425" bIns="91425" anchor="b" anchorCtr="0">
            <a:normAutofit/>
          </a:bodyPr>
          <a:lstStyle>
            <a:lvl1pPr lvl="0">
              <a:spcBef>
                <a:spcPts val="0"/>
              </a:spcBef>
              <a:spcAft>
                <a:spcPts val="0"/>
              </a:spcAft>
              <a:buSzPts val="2000"/>
              <a:buNone/>
              <a:defRPr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Agenda">
  <p:cSld name="CUSTOM_2_1_2">
    <p:spTree>
      <p:nvGrpSpPr>
        <p:cNvPr id="1" name="Shape 171"/>
        <p:cNvGrpSpPr/>
        <p:nvPr/>
      </p:nvGrpSpPr>
      <p:grpSpPr>
        <a:xfrm>
          <a:off x="0" y="0"/>
          <a:ext cx="0" cy="0"/>
          <a:chOff x="0" y="0"/>
          <a:chExt cx="0" cy="0"/>
        </a:xfrm>
      </p:grpSpPr>
      <p:sp>
        <p:nvSpPr>
          <p:cNvPr id="172" name="Google Shape;172;p27"/>
          <p:cNvSpPr txBox="1">
            <a:spLocks noGrp="1"/>
          </p:cNvSpPr>
          <p:nvPr>
            <p:ph type="subTitle" idx="1"/>
          </p:nvPr>
        </p:nvSpPr>
        <p:spPr>
          <a:xfrm>
            <a:off x="226533" y="3459275"/>
            <a:ext cx="2605500" cy="699900"/>
          </a:xfrm>
          <a:prstGeom prst="rect">
            <a:avLst/>
          </a:prstGeom>
        </p:spPr>
        <p:txBody>
          <a:bodyPr spcFirstLastPara="1" wrap="square" lIns="91425" tIns="91425" rIns="91425" bIns="91425" anchor="b" anchorCtr="0">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73" name="Google Shape;173;p27"/>
          <p:cNvSpPr txBox="1">
            <a:spLocks noGrp="1"/>
          </p:cNvSpPr>
          <p:nvPr>
            <p:ph type="subTitle" idx="2"/>
          </p:nvPr>
        </p:nvSpPr>
        <p:spPr>
          <a:xfrm>
            <a:off x="3091450" y="3459275"/>
            <a:ext cx="2605500" cy="699900"/>
          </a:xfrm>
          <a:prstGeom prst="rect">
            <a:avLst/>
          </a:prstGeom>
        </p:spPr>
        <p:txBody>
          <a:bodyPr spcFirstLastPara="1" wrap="square" lIns="91425" tIns="91425" rIns="91425" bIns="91425" anchor="b" anchorCtr="0">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74" name="Google Shape;174;p27"/>
          <p:cNvSpPr txBox="1">
            <a:spLocks noGrp="1"/>
          </p:cNvSpPr>
          <p:nvPr>
            <p:ph type="subTitle" idx="3"/>
          </p:nvPr>
        </p:nvSpPr>
        <p:spPr>
          <a:xfrm>
            <a:off x="5956367" y="3459275"/>
            <a:ext cx="2605500" cy="699900"/>
          </a:xfrm>
          <a:prstGeom prst="rect">
            <a:avLst/>
          </a:prstGeom>
        </p:spPr>
        <p:txBody>
          <a:bodyPr spcFirstLastPara="1" wrap="square" lIns="91425" tIns="91425" rIns="91425" bIns="91425" anchor="b" anchorCtr="0">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75" name="Google Shape;175;p27"/>
          <p:cNvSpPr txBox="1">
            <a:spLocks noGrp="1"/>
          </p:cNvSpPr>
          <p:nvPr>
            <p:ph type="subTitle" idx="4"/>
          </p:nvPr>
        </p:nvSpPr>
        <p:spPr>
          <a:xfrm>
            <a:off x="226533" y="4236825"/>
            <a:ext cx="2605500" cy="699900"/>
          </a:xfrm>
          <a:prstGeom prst="rect">
            <a:avLst/>
          </a:prstGeom>
        </p:spPr>
        <p:txBody>
          <a:bodyPr spcFirstLastPara="1" wrap="square" lIns="91425" tIns="91425" rIns="91425" bIns="91425" anchor="b" anchorCtr="0">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76" name="Google Shape;176;p27"/>
          <p:cNvSpPr txBox="1">
            <a:spLocks noGrp="1"/>
          </p:cNvSpPr>
          <p:nvPr>
            <p:ph type="subTitle" idx="5"/>
          </p:nvPr>
        </p:nvSpPr>
        <p:spPr>
          <a:xfrm>
            <a:off x="3091450" y="4236825"/>
            <a:ext cx="2605500" cy="699900"/>
          </a:xfrm>
          <a:prstGeom prst="rect">
            <a:avLst/>
          </a:prstGeom>
        </p:spPr>
        <p:txBody>
          <a:bodyPr spcFirstLastPara="1" wrap="square" lIns="91425" tIns="91425" rIns="91425" bIns="91425" anchor="b" anchorCtr="0">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77" name="Google Shape;177;p27"/>
          <p:cNvSpPr txBox="1">
            <a:spLocks noGrp="1"/>
          </p:cNvSpPr>
          <p:nvPr>
            <p:ph type="subTitle" idx="6"/>
          </p:nvPr>
        </p:nvSpPr>
        <p:spPr>
          <a:xfrm>
            <a:off x="5956367" y="4236825"/>
            <a:ext cx="2605500" cy="699900"/>
          </a:xfrm>
          <a:prstGeom prst="rect">
            <a:avLst/>
          </a:prstGeom>
        </p:spPr>
        <p:txBody>
          <a:bodyPr spcFirstLastPara="1" wrap="square" lIns="91425" tIns="91425" rIns="91425" bIns="91425" anchor="b" anchorCtr="0">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78" name="Google Shape;178;p27"/>
          <p:cNvSpPr txBox="1">
            <a:spLocks noGrp="1"/>
          </p:cNvSpPr>
          <p:nvPr>
            <p:ph type="title"/>
          </p:nvPr>
        </p:nvSpPr>
        <p:spPr>
          <a:xfrm>
            <a:off x="226525" y="630625"/>
            <a:ext cx="6810300" cy="2088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p:cSld name="CUSTOM_2_1_1">
    <p:bg>
      <p:bgPr>
        <a:solidFill>
          <a:schemeClr val="dk1"/>
        </a:solidFill>
        <a:effectLst/>
      </p:bgPr>
    </p:bg>
    <p:spTree>
      <p:nvGrpSpPr>
        <p:cNvPr id="1" name="Shape 179"/>
        <p:cNvGrpSpPr/>
        <p:nvPr/>
      </p:nvGrpSpPr>
      <p:grpSpPr>
        <a:xfrm>
          <a:off x="0" y="0"/>
          <a:ext cx="0" cy="0"/>
          <a:chOff x="0" y="0"/>
          <a:chExt cx="0" cy="0"/>
        </a:xfrm>
      </p:grpSpPr>
      <p:sp>
        <p:nvSpPr>
          <p:cNvPr id="180" name="Google Shape;180;p28"/>
          <p:cNvSpPr txBox="1">
            <a:spLocks noGrp="1"/>
          </p:cNvSpPr>
          <p:nvPr>
            <p:ph type="title"/>
          </p:nvPr>
        </p:nvSpPr>
        <p:spPr>
          <a:xfrm>
            <a:off x="226525" y="630625"/>
            <a:ext cx="6810300" cy="2088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7300"/>
              <a:buNone/>
              <a:defRPr sz="73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81" name="Google Shape;181;p28"/>
          <p:cNvSpPr txBox="1">
            <a:spLocks noGrp="1"/>
          </p:cNvSpPr>
          <p:nvPr>
            <p:ph type="subTitle" idx="1"/>
          </p:nvPr>
        </p:nvSpPr>
        <p:spPr>
          <a:xfrm>
            <a:off x="226525" y="3814125"/>
            <a:ext cx="2999100" cy="11226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2000"/>
              <a:buNone/>
              <a:defRPr sz="2000">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body and two images">
  <p:cSld name="CUSTOM_3">
    <p:spTree>
      <p:nvGrpSpPr>
        <p:cNvPr id="1" name="Shape 182"/>
        <p:cNvGrpSpPr/>
        <p:nvPr/>
      </p:nvGrpSpPr>
      <p:grpSpPr>
        <a:xfrm>
          <a:off x="0" y="0"/>
          <a:ext cx="0" cy="0"/>
          <a:chOff x="0" y="0"/>
          <a:chExt cx="0" cy="0"/>
        </a:xfrm>
      </p:grpSpPr>
      <p:sp>
        <p:nvSpPr>
          <p:cNvPr id="183" name="Google Shape;183;p29"/>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SzPts val="600"/>
              <a:buNone/>
              <a:defRPr sz="600" b="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4" name="Google Shape;184;p29"/>
          <p:cNvSpPr txBox="1">
            <a:spLocks noGrp="1"/>
          </p:cNvSpPr>
          <p:nvPr>
            <p:ph type="title" idx="2"/>
          </p:nvPr>
        </p:nvSpPr>
        <p:spPr>
          <a:xfrm>
            <a:off x="7234267"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SzPts val="600"/>
              <a:buNone/>
              <a:defRPr sz="600" b="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
        <p:nvSpPr>
          <p:cNvPr id="185" name="Google Shape;185;p29"/>
          <p:cNvSpPr txBox="1">
            <a:spLocks noGrp="1"/>
          </p:cNvSpPr>
          <p:nvPr>
            <p:ph type="body" idx="1"/>
          </p:nvPr>
        </p:nvSpPr>
        <p:spPr>
          <a:xfrm>
            <a:off x="226525" y="2080445"/>
            <a:ext cx="2924700" cy="16788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86" name="Google Shape;186;p29"/>
          <p:cNvSpPr txBox="1">
            <a:spLocks noGrp="1"/>
          </p:cNvSpPr>
          <p:nvPr>
            <p:ph type="title" idx="3"/>
          </p:nvPr>
        </p:nvSpPr>
        <p:spPr>
          <a:xfrm>
            <a:off x="226525" y="1271100"/>
            <a:ext cx="2924700" cy="816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a:endParaRPr/>
          </a:p>
        </p:txBody>
      </p:sp>
      <p:sp>
        <p:nvSpPr>
          <p:cNvPr id="187" name="Google Shape;187;p29"/>
          <p:cNvSpPr>
            <a:spLocks noGrp="1"/>
          </p:cNvSpPr>
          <p:nvPr>
            <p:ph type="pic" idx="4"/>
          </p:nvPr>
        </p:nvSpPr>
        <p:spPr>
          <a:xfrm>
            <a:off x="3368775" y="226625"/>
            <a:ext cx="3733800" cy="4690500"/>
          </a:xfrm>
          <a:prstGeom prst="rect">
            <a:avLst/>
          </a:prstGeom>
          <a:noFill/>
          <a:ln w="9525" cap="flat" cmpd="sng">
            <a:solidFill>
              <a:schemeClr val="dk1"/>
            </a:solidFill>
            <a:prstDash val="solid"/>
            <a:round/>
            <a:headEnd type="none" w="sm" len="sm"/>
            <a:tailEnd type="none" w="sm" len="sm"/>
          </a:ln>
        </p:spPr>
      </p:sp>
      <p:sp>
        <p:nvSpPr>
          <p:cNvPr id="188" name="Google Shape;188;p29"/>
          <p:cNvSpPr>
            <a:spLocks noGrp="1"/>
          </p:cNvSpPr>
          <p:nvPr>
            <p:ph type="pic" idx="5"/>
          </p:nvPr>
        </p:nvSpPr>
        <p:spPr>
          <a:xfrm>
            <a:off x="7320200" y="1391900"/>
            <a:ext cx="1597200" cy="1970400"/>
          </a:xfrm>
          <a:prstGeom prst="rect">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ustom two storyboards">
  <p:cSld name="CUSTOM_3_2">
    <p:spTree>
      <p:nvGrpSpPr>
        <p:cNvPr id="1" name="Shape 189"/>
        <p:cNvGrpSpPr/>
        <p:nvPr/>
      </p:nvGrpSpPr>
      <p:grpSpPr>
        <a:xfrm>
          <a:off x="0" y="0"/>
          <a:ext cx="0" cy="0"/>
          <a:chOff x="0" y="0"/>
          <a:chExt cx="0" cy="0"/>
        </a:xfrm>
      </p:grpSpPr>
      <p:sp>
        <p:nvSpPr>
          <p:cNvPr id="190" name="Google Shape;190;p30"/>
          <p:cNvSpPr>
            <a:spLocks noGrp="1"/>
          </p:cNvSpPr>
          <p:nvPr>
            <p:ph type="pic" idx="2"/>
          </p:nvPr>
        </p:nvSpPr>
        <p:spPr>
          <a:xfrm>
            <a:off x="-5225" y="713825"/>
            <a:ext cx="4571700" cy="2795700"/>
          </a:xfrm>
          <a:prstGeom prst="rect">
            <a:avLst/>
          </a:prstGeom>
          <a:noFill/>
          <a:ln>
            <a:noFill/>
          </a:ln>
        </p:spPr>
      </p:sp>
      <p:sp>
        <p:nvSpPr>
          <p:cNvPr id="191" name="Google Shape;191;p30"/>
          <p:cNvSpPr txBox="1">
            <a:spLocks noGrp="1"/>
          </p:cNvSpPr>
          <p:nvPr>
            <p:ph type="title"/>
          </p:nvPr>
        </p:nvSpPr>
        <p:spPr>
          <a:xfrm>
            <a:off x="180475" y="3632700"/>
            <a:ext cx="4200300" cy="5007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a:endParaRPr/>
          </a:p>
        </p:txBody>
      </p:sp>
      <p:sp>
        <p:nvSpPr>
          <p:cNvPr id="192" name="Google Shape;192;p30"/>
          <p:cNvSpPr txBox="1">
            <a:spLocks noGrp="1"/>
          </p:cNvSpPr>
          <p:nvPr>
            <p:ph type="body" idx="1"/>
          </p:nvPr>
        </p:nvSpPr>
        <p:spPr>
          <a:xfrm>
            <a:off x="180475" y="4133502"/>
            <a:ext cx="4200300" cy="7011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Char char="●"/>
              <a:defRPr sz="1000"/>
            </a:lvl1pPr>
            <a:lvl2pPr marL="914400" lvl="1" indent="-292100">
              <a:spcBef>
                <a:spcPts val="0"/>
              </a:spcBef>
              <a:spcAft>
                <a:spcPts val="0"/>
              </a:spcAft>
              <a:buSzPts val="1000"/>
              <a:buChar char="○"/>
              <a:defRPr sz="1000"/>
            </a:lvl2pPr>
            <a:lvl3pPr marL="1371600" lvl="2" indent="-292100">
              <a:spcBef>
                <a:spcPts val="0"/>
              </a:spcBef>
              <a:spcAft>
                <a:spcPts val="0"/>
              </a:spcAft>
              <a:buSzPts val="1000"/>
              <a:buChar char="■"/>
              <a:defRPr sz="1000"/>
            </a:lvl3pPr>
            <a:lvl4pPr marL="1828800" lvl="3" indent="-292100">
              <a:spcBef>
                <a:spcPts val="0"/>
              </a:spcBef>
              <a:spcAft>
                <a:spcPts val="0"/>
              </a:spcAft>
              <a:buSzPts val="1000"/>
              <a:buChar char="●"/>
              <a:defRPr sz="1000"/>
            </a:lvl4pPr>
            <a:lvl5pPr marL="2286000" lvl="4" indent="-292100">
              <a:spcBef>
                <a:spcPts val="0"/>
              </a:spcBef>
              <a:spcAft>
                <a:spcPts val="0"/>
              </a:spcAft>
              <a:buSzPts val="1000"/>
              <a:buChar char="○"/>
              <a:defRPr sz="1000"/>
            </a:lvl5pPr>
            <a:lvl6pPr marL="2743200" lvl="5" indent="-292100">
              <a:spcBef>
                <a:spcPts val="0"/>
              </a:spcBef>
              <a:spcAft>
                <a:spcPts val="0"/>
              </a:spcAft>
              <a:buSzPts val="1000"/>
              <a:buChar char="■"/>
              <a:defRPr sz="1000"/>
            </a:lvl6pPr>
            <a:lvl7pPr marL="3200400" lvl="6" indent="-292100">
              <a:spcBef>
                <a:spcPts val="0"/>
              </a:spcBef>
              <a:spcAft>
                <a:spcPts val="0"/>
              </a:spcAft>
              <a:buSzPts val="1000"/>
              <a:buChar char="●"/>
              <a:defRPr sz="1000"/>
            </a:lvl7pPr>
            <a:lvl8pPr marL="3657600" lvl="7" indent="-292100">
              <a:spcBef>
                <a:spcPts val="0"/>
              </a:spcBef>
              <a:spcAft>
                <a:spcPts val="0"/>
              </a:spcAft>
              <a:buSzPts val="1000"/>
              <a:buChar char="○"/>
              <a:defRPr sz="1000"/>
            </a:lvl8pPr>
            <a:lvl9pPr marL="4114800" lvl="8" indent="-292100">
              <a:spcBef>
                <a:spcPts val="0"/>
              </a:spcBef>
              <a:spcAft>
                <a:spcPts val="0"/>
              </a:spcAft>
              <a:buSzPts val="1000"/>
              <a:buChar char="■"/>
              <a:defRPr sz="1000"/>
            </a:lvl9pPr>
          </a:lstStyle>
          <a:p>
            <a:endParaRPr/>
          </a:p>
        </p:txBody>
      </p:sp>
      <p:sp>
        <p:nvSpPr>
          <p:cNvPr id="193" name="Google Shape;193;p30"/>
          <p:cNvSpPr txBox="1">
            <a:spLocks noGrp="1"/>
          </p:cNvSpPr>
          <p:nvPr>
            <p:ph type="title" idx="3"/>
          </p:nvPr>
        </p:nvSpPr>
        <p:spPr>
          <a:xfrm>
            <a:off x="322275" y="116625"/>
            <a:ext cx="8494800" cy="39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cxnSp>
        <p:nvCxnSpPr>
          <p:cNvPr id="194" name="Google Shape;194;p30"/>
          <p:cNvCxnSpPr/>
          <p:nvPr/>
        </p:nvCxnSpPr>
        <p:spPr>
          <a:xfrm>
            <a:off x="4572000" y="709150"/>
            <a:ext cx="0" cy="4443300"/>
          </a:xfrm>
          <a:prstGeom prst="straightConnector1">
            <a:avLst/>
          </a:prstGeom>
          <a:noFill/>
          <a:ln w="9525" cap="flat" cmpd="sng">
            <a:solidFill>
              <a:schemeClr val="dk1"/>
            </a:solidFill>
            <a:prstDash val="solid"/>
            <a:round/>
            <a:headEnd type="none" w="med" len="med"/>
            <a:tailEnd type="none" w="med" len="med"/>
          </a:ln>
        </p:spPr>
      </p:cxnSp>
      <p:cxnSp>
        <p:nvCxnSpPr>
          <p:cNvPr id="195" name="Google Shape;195;p30"/>
          <p:cNvCxnSpPr/>
          <p:nvPr/>
        </p:nvCxnSpPr>
        <p:spPr>
          <a:xfrm rot="10800000">
            <a:off x="0" y="3514875"/>
            <a:ext cx="9152400" cy="0"/>
          </a:xfrm>
          <a:prstGeom prst="straightConnector1">
            <a:avLst/>
          </a:prstGeom>
          <a:noFill/>
          <a:ln w="9525" cap="flat" cmpd="sng">
            <a:solidFill>
              <a:schemeClr val="dk1"/>
            </a:solidFill>
            <a:prstDash val="solid"/>
            <a:round/>
            <a:headEnd type="none" w="med" len="med"/>
            <a:tailEnd type="none" w="med" len="med"/>
          </a:ln>
        </p:spPr>
      </p:cxnSp>
      <p:cxnSp>
        <p:nvCxnSpPr>
          <p:cNvPr id="196" name="Google Shape;196;p30"/>
          <p:cNvCxnSpPr/>
          <p:nvPr/>
        </p:nvCxnSpPr>
        <p:spPr>
          <a:xfrm rot="10800000">
            <a:off x="0" y="709575"/>
            <a:ext cx="9152400" cy="0"/>
          </a:xfrm>
          <a:prstGeom prst="straightConnector1">
            <a:avLst/>
          </a:prstGeom>
          <a:noFill/>
          <a:ln w="9525" cap="flat" cmpd="sng">
            <a:solidFill>
              <a:schemeClr val="dk1"/>
            </a:solidFill>
            <a:prstDash val="solid"/>
            <a:round/>
            <a:headEnd type="none" w="med" len="med"/>
            <a:tailEnd type="none" w="med" len="med"/>
          </a:ln>
        </p:spPr>
      </p:cxnSp>
      <p:sp>
        <p:nvSpPr>
          <p:cNvPr id="197" name="Google Shape;197;p30"/>
          <p:cNvSpPr>
            <a:spLocks noGrp="1"/>
          </p:cNvSpPr>
          <p:nvPr>
            <p:ph type="pic" idx="4"/>
          </p:nvPr>
        </p:nvSpPr>
        <p:spPr>
          <a:xfrm>
            <a:off x="4577525" y="713825"/>
            <a:ext cx="4571700" cy="2795700"/>
          </a:xfrm>
          <a:prstGeom prst="rect">
            <a:avLst/>
          </a:prstGeom>
          <a:noFill/>
          <a:ln>
            <a:noFill/>
          </a:ln>
        </p:spPr>
      </p:sp>
      <p:sp>
        <p:nvSpPr>
          <p:cNvPr id="198" name="Google Shape;198;p30"/>
          <p:cNvSpPr txBox="1">
            <a:spLocks noGrp="1"/>
          </p:cNvSpPr>
          <p:nvPr>
            <p:ph type="title" idx="5"/>
          </p:nvPr>
        </p:nvSpPr>
        <p:spPr>
          <a:xfrm>
            <a:off x="4763225" y="3632700"/>
            <a:ext cx="4200300" cy="5007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a:endParaRPr/>
          </a:p>
        </p:txBody>
      </p:sp>
      <p:sp>
        <p:nvSpPr>
          <p:cNvPr id="199" name="Google Shape;199;p30"/>
          <p:cNvSpPr txBox="1">
            <a:spLocks noGrp="1"/>
          </p:cNvSpPr>
          <p:nvPr>
            <p:ph type="body" idx="6"/>
          </p:nvPr>
        </p:nvSpPr>
        <p:spPr>
          <a:xfrm>
            <a:off x="4763225" y="4133502"/>
            <a:ext cx="4200300" cy="7011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Char char="●"/>
              <a:defRPr sz="1000"/>
            </a:lvl1pPr>
            <a:lvl2pPr marL="914400" lvl="1" indent="-292100">
              <a:spcBef>
                <a:spcPts val="0"/>
              </a:spcBef>
              <a:spcAft>
                <a:spcPts val="0"/>
              </a:spcAft>
              <a:buSzPts val="1000"/>
              <a:buChar char="○"/>
              <a:defRPr sz="1000"/>
            </a:lvl2pPr>
            <a:lvl3pPr marL="1371600" lvl="2" indent="-292100">
              <a:spcBef>
                <a:spcPts val="0"/>
              </a:spcBef>
              <a:spcAft>
                <a:spcPts val="0"/>
              </a:spcAft>
              <a:buSzPts val="1000"/>
              <a:buChar char="■"/>
              <a:defRPr sz="1000"/>
            </a:lvl3pPr>
            <a:lvl4pPr marL="1828800" lvl="3" indent="-292100">
              <a:spcBef>
                <a:spcPts val="0"/>
              </a:spcBef>
              <a:spcAft>
                <a:spcPts val="0"/>
              </a:spcAft>
              <a:buSzPts val="1000"/>
              <a:buChar char="●"/>
              <a:defRPr sz="1000"/>
            </a:lvl4pPr>
            <a:lvl5pPr marL="2286000" lvl="4" indent="-292100">
              <a:spcBef>
                <a:spcPts val="0"/>
              </a:spcBef>
              <a:spcAft>
                <a:spcPts val="0"/>
              </a:spcAft>
              <a:buSzPts val="1000"/>
              <a:buChar char="○"/>
              <a:defRPr sz="1000"/>
            </a:lvl5pPr>
            <a:lvl6pPr marL="2743200" lvl="5" indent="-292100">
              <a:spcBef>
                <a:spcPts val="0"/>
              </a:spcBef>
              <a:spcAft>
                <a:spcPts val="0"/>
              </a:spcAft>
              <a:buSzPts val="1000"/>
              <a:buChar char="■"/>
              <a:defRPr sz="1000"/>
            </a:lvl6pPr>
            <a:lvl7pPr marL="3200400" lvl="6" indent="-292100">
              <a:spcBef>
                <a:spcPts val="0"/>
              </a:spcBef>
              <a:spcAft>
                <a:spcPts val="0"/>
              </a:spcAft>
              <a:buSzPts val="1000"/>
              <a:buChar char="●"/>
              <a:defRPr sz="1000"/>
            </a:lvl7pPr>
            <a:lvl8pPr marL="3657600" lvl="7" indent="-292100">
              <a:spcBef>
                <a:spcPts val="0"/>
              </a:spcBef>
              <a:spcAft>
                <a:spcPts val="0"/>
              </a:spcAft>
              <a:buSzPts val="1000"/>
              <a:buChar char="○"/>
              <a:defRPr sz="1000"/>
            </a:lvl8pPr>
            <a:lvl9pPr marL="4114800" lvl="8" indent="-292100">
              <a:spcBef>
                <a:spcPts val="0"/>
              </a:spcBef>
              <a:spcAft>
                <a:spcPts val="0"/>
              </a:spcAft>
              <a:buSzPts val="1000"/>
              <a:buChar char="■"/>
              <a:defRPr sz="1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image">
  <p:cSld name="TITLE_1_2">
    <p:spTree>
      <p:nvGrpSpPr>
        <p:cNvPr id="1" name="Shape 22"/>
        <p:cNvGrpSpPr/>
        <p:nvPr/>
      </p:nvGrpSpPr>
      <p:grpSpPr>
        <a:xfrm>
          <a:off x="0" y="0"/>
          <a:ext cx="0" cy="0"/>
          <a:chOff x="0" y="0"/>
          <a:chExt cx="0" cy="0"/>
        </a:xfrm>
      </p:grpSpPr>
      <p:sp>
        <p:nvSpPr>
          <p:cNvPr id="23" name="Google Shape;23;p4"/>
          <p:cNvSpPr>
            <a:spLocks noGrp="1"/>
          </p:cNvSpPr>
          <p:nvPr>
            <p:ph type="pic" idx="2"/>
          </p:nvPr>
        </p:nvSpPr>
        <p:spPr>
          <a:xfrm>
            <a:off x="5034275" y="226500"/>
            <a:ext cx="3883200" cy="4690500"/>
          </a:xfrm>
          <a:prstGeom prst="rect">
            <a:avLst/>
          </a:prstGeom>
          <a:noFill/>
          <a:ln w="9525" cap="flat" cmpd="sng">
            <a:solidFill>
              <a:schemeClr val="dk1"/>
            </a:solidFill>
            <a:prstDash val="solid"/>
            <a:round/>
            <a:headEnd type="none" w="sm" len="sm"/>
            <a:tailEnd type="none" w="sm" len="sm"/>
          </a:ln>
        </p:spPr>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5" name="Google Shape;25;p4"/>
          <p:cNvSpPr txBox="1">
            <a:spLocks noGrp="1"/>
          </p:cNvSpPr>
          <p:nvPr>
            <p:ph type="title"/>
          </p:nvPr>
        </p:nvSpPr>
        <p:spPr>
          <a:xfrm>
            <a:off x="226525" y="630625"/>
            <a:ext cx="4458900" cy="2088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description with phone">
  <p:cSld name="CUSTOM_3_1">
    <p:spTree>
      <p:nvGrpSpPr>
        <p:cNvPr id="1" name="Shape 200"/>
        <p:cNvGrpSpPr/>
        <p:nvPr/>
      </p:nvGrpSpPr>
      <p:grpSpPr>
        <a:xfrm>
          <a:off x="0" y="0"/>
          <a:ext cx="0" cy="0"/>
          <a:chOff x="0" y="0"/>
          <a:chExt cx="0" cy="0"/>
        </a:xfrm>
      </p:grpSpPr>
      <p:sp>
        <p:nvSpPr>
          <p:cNvPr id="201" name="Google Shape;201;p31"/>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SzPts val="600"/>
              <a:buNone/>
              <a:defRPr sz="600" b="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2" name="Google Shape;202;p31"/>
          <p:cNvSpPr txBox="1">
            <a:spLocks noGrp="1"/>
          </p:cNvSpPr>
          <p:nvPr>
            <p:ph type="title" idx="2"/>
          </p:nvPr>
        </p:nvSpPr>
        <p:spPr>
          <a:xfrm>
            <a:off x="7234267"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SzPts val="600"/>
              <a:buNone/>
              <a:defRPr sz="600" b="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
        <p:nvSpPr>
          <p:cNvPr id="203" name="Google Shape;203;p31"/>
          <p:cNvSpPr txBox="1">
            <a:spLocks noGrp="1"/>
          </p:cNvSpPr>
          <p:nvPr>
            <p:ph type="body" idx="1"/>
          </p:nvPr>
        </p:nvSpPr>
        <p:spPr>
          <a:xfrm>
            <a:off x="226525" y="2080445"/>
            <a:ext cx="2924700" cy="16788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04" name="Google Shape;204;p31"/>
          <p:cNvSpPr txBox="1">
            <a:spLocks noGrp="1"/>
          </p:cNvSpPr>
          <p:nvPr>
            <p:ph type="title" idx="3"/>
          </p:nvPr>
        </p:nvSpPr>
        <p:spPr>
          <a:xfrm>
            <a:off x="226525" y="1271100"/>
            <a:ext cx="2924700" cy="816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a:endParaRPr/>
          </a:p>
        </p:txBody>
      </p:sp>
      <p:pic>
        <p:nvPicPr>
          <p:cNvPr id="205" name="Google Shape;205;p31" descr="Blank mock of a smartphone."/>
          <p:cNvPicPr preferRelativeResize="0"/>
          <p:nvPr/>
        </p:nvPicPr>
        <p:blipFill rotWithShape="1">
          <a:blip r:embed="rId2">
            <a:alphaModFix/>
          </a:blip>
          <a:srcRect b="38736"/>
          <a:stretch/>
        </p:blipFill>
        <p:spPr>
          <a:xfrm>
            <a:off x="3882050" y="261250"/>
            <a:ext cx="4814074" cy="4882250"/>
          </a:xfrm>
          <a:prstGeom prst="rect">
            <a:avLst/>
          </a:prstGeom>
          <a:noFill/>
          <a:ln>
            <a:noFill/>
          </a:ln>
        </p:spPr>
      </p:pic>
      <p:sp>
        <p:nvSpPr>
          <p:cNvPr id="206" name="Google Shape;206;p31"/>
          <p:cNvSpPr>
            <a:spLocks noGrp="1"/>
          </p:cNvSpPr>
          <p:nvPr>
            <p:ph type="pic" idx="4"/>
          </p:nvPr>
        </p:nvSpPr>
        <p:spPr>
          <a:xfrm>
            <a:off x="4197575" y="512375"/>
            <a:ext cx="2847600" cy="4631100"/>
          </a:xfrm>
          <a:prstGeom prst="round2SameRect">
            <a:avLst>
              <a:gd name="adj1" fmla="val 12455"/>
              <a:gd name="adj2" fmla="val 0"/>
            </a:avLst>
          </a:prstGeom>
          <a:noFill/>
          <a:ln>
            <a:noFill/>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ntact">
  <p:cSld name="CUSTOM_4">
    <p:spTree>
      <p:nvGrpSpPr>
        <p:cNvPr id="1" name="Shape 207"/>
        <p:cNvGrpSpPr/>
        <p:nvPr/>
      </p:nvGrpSpPr>
      <p:grpSpPr>
        <a:xfrm>
          <a:off x="0" y="0"/>
          <a:ext cx="0" cy="0"/>
          <a:chOff x="0" y="0"/>
          <a:chExt cx="0" cy="0"/>
        </a:xfrm>
      </p:grpSpPr>
      <p:sp>
        <p:nvSpPr>
          <p:cNvPr id="208" name="Google Shape;208;p32"/>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SzPts val="600"/>
              <a:buNone/>
              <a:defRPr sz="600" b="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9" name="Google Shape;209;p32"/>
          <p:cNvSpPr txBox="1">
            <a:spLocks noGrp="1"/>
          </p:cNvSpPr>
          <p:nvPr>
            <p:ph type="title" idx="2"/>
          </p:nvPr>
        </p:nvSpPr>
        <p:spPr>
          <a:xfrm>
            <a:off x="7234267"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SzPts val="600"/>
              <a:buNone/>
              <a:defRPr sz="600" b="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
        <p:nvSpPr>
          <p:cNvPr id="210" name="Google Shape;210;p32"/>
          <p:cNvSpPr txBox="1">
            <a:spLocks noGrp="1"/>
          </p:cNvSpPr>
          <p:nvPr>
            <p:ph type="body" idx="1"/>
          </p:nvPr>
        </p:nvSpPr>
        <p:spPr>
          <a:xfrm>
            <a:off x="226525" y="1793250"/>
            <a:ext cx="8599500" cy="1557000"/>
          </a:xfrm>
          <a:prstGeom prst="rect">
            <a:avLst/>
          </a:prstGeom>
        </p:spPr>
        <p:txBody>
          <a:bodyPr spcFirstLastPara="1" wrap="square" lIns="91425" tIns="91425" rIns="91425" bIns="91425" anchor="ctr" anchorCtr="0">
            <a:noAutofit/>
          </a:bodyPr>
          <a:lstStyle>
            <a:lvl1pPr marL="457200" lvl="0"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1pPr>
            <a:lvl2pPr marL="914400" lvl="1"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2pPr>
            <a:lvl3pPr marL="1371600" lvl="2"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3pPr>
            <a:lvl4pPr marL="1828800" lvl="3"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4pPr>
            <a:lvl5pPr marL="2286000" lvl="4"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5pPr>
            <a:lvl6pPr marL="2743200" lvl="5"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6pPr>
            <a:lvl7pPr marL="3200400" lvl="6"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7pPr>
            <a:lvl8pPr marL="3657600" lvl="7"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8pPr>
            <a:lvl9pPr marL="4114800" lvl="8" indent="-41275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9pPr>
          </a:lstStyle>
          <a:p>
            <a:endParaRPr/>
          </a:p>
        </p:txBody>
      </p:sp>
      <p:sp>
        <p:nvSpPr>
          <p:cNvPr id="211" name="Google Shape;211;p32"/>
          <p:cNvSpPr txBox="1">
            <a:spLocks noGrp="1"/>
          </p:cNvSpPr>
          <p:nvPr>
            <p:ph type="body" idx="3"/>
          </p:nvPr>
        </p:nvSpPr>
        <p:spPr>
          <a:xfrm>
            <a:off x="226525" y="4719800"/>
            <a:ext cx="3143400" cy="2382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2" name="Google Shape;212;p32"/>
          <p:cNvSpPr txBox="1">
            <a:spLocks noGrp="1"/>
          </p:cNvSpPr>
          <p:nvPr>
            <p:ph type="body" idx="4"/>
          </p:nvPr>
        </p:nvSpPr>
        <p:spPr>
          <a:xfrm>
            <a:off x="3590149" y="4719800"/>
            <a:ext cx="2535600" cy="2382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3" name="Google Shape;213;p32"/>
          <p:cNvSpPr txBox="1">
            <a:spLocks noGrp="1"/>
          </p:cNvSpPr>
          <p:nvPr>
            <p:ph type="body" idx="5"/>
          </p:nvPr>
        </p:nvSpPr>
        <p:spPr>
          <a:xfrm>
            <a:off x="6345974" y="4719800"/>
            <a:ext cx="2535600" cy="2382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ree big ideas">
  <p:cSld name="CUSTOM_4_1">
    <p:spTree>
      <p:nvGrpSpPr>
        <p:cNvPr id="1" name="Shape 214"/>
        <p:cNvGrpSpPr/>
        <p:nvPr/>
      </p:nvGrpSpPr>
      <p:grpSpPr>
        <a:xfrm>
          <a:off x="0" y="0"/>
          <a:ext cx="0" cy="0"/>
          <a:chOff x="0" y="0"/>
          <a:chExt cx="0" cy="0"/>
        </a:xfrm>
      </p:grpSpPr>
      <p:sp>
        <p:nvSpPr>
          <p:cNvPr id="215" name="Google Shape;215;p33"/>
          <p:cNvSpPr txBox="1">
            <a:spLocks noGrp="1"/>
          </p:cNvSpPr>
          <p:nvPr>
            <p:ph type="body" idx="1"/>
          </p:nvPr>
        </p:nvSpPr>
        <p:spPr>
          <a:xfrm>
            <a:off x="226525" y="4334850"/>
            <a:ext cx="2673000" cy="623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6" name="Google Shape;216;p33"/>
          <p:cNvSpPr txBox="1">
            <a:spLocks noGrp="1"/>
          </p:cNvSpPr>
          <p:nvPr>
            <p:ph type="subTitle" idx="2"/>
          </p:nvPr>
        </p:nvSpPr>
        <p:spPr>
          <a:xfrm>
            <a:off x="226525" y="3712825"/>
            <a:ext cx="2673000" cy="369300"/>
          </a:xfrm>
          <a:prstGeom prst="rect">
            <a:avLst/>
          </a:prstGeom>
        </p:spPr>
        <p:txBody>
          <a:bodyPr spcFirstLastPara="1" wrap="square" lIns="91425" tIns="91425" rIns="91425" bIns="91425" anchor="t" anchorCtr="0">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7" name="Google Shape;217;p33"/>
          <p:cNvSpPr txBox="1">
            <a:spLocks noGrp="1"/>
          </p:cNvSpPr>
          <p:nvPr>
            <p:ph type="body" idx="3"/>
          </p:nvPr>
        </p:nvSpPr>
        <p:spPr>
          <a:xfrm>
            <a:off x="3235500" y="4334850"/>
            <a:ext cx="2673000" cy="623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8" name="Google Shape;218;p33"/>
          <p:cNvSpPr txBox="1">
            <a:spLocks noGrp="1"/>
          </p:cNvSpPr>
          <p:nvPr>
            <p:ph type="subTitle" idx="4"/>
          </p:nvPr>
        </p:nvSpPr>
        <p:spPr>
          <a:xfrm>
            <a:off x="3235500" y="3712825"/>
            <a:ext cx="2673000" cy="369300"/>
          </a:xfrm>
          <a:prstGeom prst="rect">
            <a:avLst/>
          </a:prstGeom>
        </p:spPr>
        <p:txBody>
          <a:bodyPr spcFirstLastPara="1" wrap="square" lIns="91425" tIns="91425" rIns="91425" bIns="91425" anchor="t" anchorCtr="0">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9" name="Google Shape;219;p33"/>
          <p:cNvSpPr txBox="1">
            <a:spLocks noGrp="1"/>
          </p:cNvSpPr>
          <p:nvPr>
            <p:ph type="body" idx="5"/>
          </p:nvPr>
        </p:nvSpPr>
        <p:spPr>
          <a:xfrm>
            <a:off x="6153025" y="4334850"/>
            <a:ext cx="2673000" cy="623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0" name="Google Shape;220;p33"/>
          <p:cNvSpPr txBox="1">
            <a:spLocks noGrp="1"/>
          </p:cNvSpPr>
          <p:nvPr>
            <p:ph type="subTitle" idx="6"/>
          </p:nvPr>
        </p:nvSpPr>
        <p:spPr>
          <a:xfrm>
            <a:off x="6153025" y="3712825"/>
            <a:ext cx="2673000" cy="369300"/>
          </a:xfrm>
          <a:prstGeom prst="rect">
            <a:avLst/>
          </a:prstGeom>
        </p:spPr>
        <p:txBody>
          <a:bodyPr spcFirstLastPara="1" wrap="square" lIns="91425" tIns="91425" rIns="91425" bIns="91425" anchor="t" anchorCtr="0">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1" name="Google Shape;221;p33"/>
          <p:cNvSpPr txBox="1">
            <a:spLocks noGrp="1"/>
          </p:cNvSpPr>
          <p:nvPr>
            <p:ph type="title"/>
          </p:nvPr>
        </p:nvSpPr>
        <p:spPr>
          <a:xfrm>
            <a:off x="226525" y="1793250"/>
            <a:ext cx="8599500" cy="1515600"/>
          </a:xfrm>
          <a:prstGeom prst="rect">
            <a:avLst/>
          </a:prstGeom>
        </p:spPr>
        <p:txBody>
          <a:bodyPr spcFirstLastPara="1" wrap="square" lIns="91425" tIns="91425" rIns="91425" bIns="91425" anchor="t" anchorCtr="0">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Four big ideas">
  <p:cSld name="CUSTOM_4_1_1">
    <p:spTree>
      <p:nvGrpSpPr>
        <p:cNvPr id="1" name="Shape 222"/>
        <p:cNvGrpSpPr/>
        <p:nvPr/>
      </p:nvGrpSpPr>
      <p:grpSpPr>
        <a:xfrm>
          <a:off x="0" y="0"/>
          <a:ext cx="0" cy="0"/>
          <a:chOff x="0" y="0"/>
          <a:chExt cx="0" cy="0"/>
        </a:xfrm>
      </p:grpSpPr>
      <p:sp>
        <p:nvSpPr>
          <p:cNvPr id="223" name="Google Shape;223;p34"/>
          <p:cNvSpPr txBox="1">
            <a:spLocks noGrp="1"/>
          </p:cNvSpPr>
          <p:nvPr>
            <p:ph type="body" idx="1"/>
          </p:nvPr>
        </p:nvSpPr>
        <p:spPr>
          <a:xfrm>
            <a:off x="226525" y="4334850"/>
            <a:ext cx="4100100" cy="623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4" name="Google Shape;224;p34"/>
          <p:cNvSpPr txBox="1">
            <a:spLocks noGrp="1"/>
          </p:cNvSpPr>
          <p:nvPr>
            <p:ph type="subTitle" idx="2"/>
          </p:nvPr>
        </p:nvSpPr>
        <p:spPr>
          <a:xfrm>
            <a:off x="226525" y="3712825"/>
            <a:ext cx="4100100" cy="369300"/>
          </a:xfrm>
          <a:prstGeom prst="rect">
            <a:avLst/>
          </a:prstGeom>
        </p:spPr>
        <p:txBody>
          <a:bodyPr spcFirstLastPara="1" wrap="square" lIns="91425" tIns="91425" rIns="91425" bIns="91425" anchor="t" anchorCtr="0">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5" name="Google Shape;225;p34"/>
          <p:cNvSpPr txBox="1">
            <a:spLocks noGrp="1"/>
          </p:cNvSpPr>
          <p:nvPr>
            <p:ph type="body" idx="3"/>
          </p:nvPr>
        </p:nvSpPr>
        <p:spPr>
          <a:xfrm>
            <a:off x="4841843" y="4334850"/>
            <a:ext cx="4100100" cy="623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6" name="Google Shape;226;p34"/>
          <p:cNvSpPr txBox="1">
            <a:spLocks noGrp="1"/>
          </p:cNvSpPr>
          <p:nvPr>
            <p:ph type="subTitle" idx="4"/>
          </p:nvPr>
        </p:nvSpPr>
        <p:spPr>
          <a:xfrm>
            <a:off x="4841843" y="3712825"/>
            <a:ext cx="4100100" cy="369300"/>
          </a:xfrm>
          <a:prstGeom prst="rect">
            <a:avLst/>
          </a:prstGeom>
        </p:spPr>
        <p:txBody>
          <a:bodyPr spcFirstLastPara="1" wrap="square" lIns="91425" tIns="91425" rIns="91425" bIns="91425" anchor="t" anchorCtr="0">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7" name="Google Shape;227;p34"/>
          <p:cNvSpPr txBox="1">
            <a:spLocks noGrp="1"/>
          </p:cNvSpPr>
          <p:nvPr>
            <p:ph type="body" idx="5"/>
          </p:nvPr>
        </p:nvSpPr>
        <p:spPr>
          <a:xfrm>
            <a:off x="226525" y="2723150"/>
            <a:ext cx="4100100" cy="623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8" name="Google Shape;228;p34"/>
          <p:cNvSpPr txBox="1">
            <a:spLocks noGrp="1"/>
          </p:cNvSpPr>
          <p:nvPr>
            <p:ph type="subTitle" idx="6"/>
          </p:nvPr>
        </p:nvSpPr>
        <p:spPr>
          <a:xfrm>
            <a:off x="226525" y="2101125"/>
            <a:ext cx="4100100" cy="369300"/>
          </a:xfrm>
          <a:prstGeom prst="rect">
            <a:avLst/>
          </a:prstGeom>
        </p:spPr>
        <p:txBody>
          <a:bodyPr spcFirstLastPara="1" wrap="square" lIns="91425" tIns="91425" rIns="91425" bIns="91425" anchor="t" anchorCtr="0">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9" name="Google Shape;229;p34"/>
          <p:cNvSpPr txBox="1">
            <a:spLocks noGrp="1"/>
          </p:cNvSpPr>
          <p:nvPr>
            <p:ph type="body" idx="7"/>
          </p:nvPr>
        </p:nvSpPr>
        <p:spPr>
          <a:xfrm>
            <a:off x="4841843" y="2723150"/>
            <a:ext cx="4100100" cy="623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0" name="Google Shape;230;p34"/>
          <p:cNvSpPr txBox="1">
            <a:spLocks noGrp="1"/>
          </p:cNvSpPr>
          <p:nvPr>
            <p:ph type="subTitle" idx="8"/>
          </p:nvPr>
        </p:nvSpPr>
        <p:spPr>
          <a:xfrm>
            <a:off x="4841843" y="2101125"/>
            <a:ext cx="4100100" cy="369300"/>
          </a:xfrm>
          <a:prstGeom prst="rect">
            <a:avLst/>
          </a:prstGeom>
        </p:spPr>
        <p:txBody>
          <a:bodyPr spcFirstLastPara="1" wrap="square" lIns="91425" tIns="91425" rIns="91425" bIns="91425" anchor="t" anchorCtr="0">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1" name="Google Shape;231;p34"/>
          <p:cNvSpPr txBox="1">
            <a:spLocks noGrp="1"/>
          </p:cNvSpPr>
          <p:nvPr>
            <p:ph type="title"/>
          </p:nvPr>
        </p:nvSpPr>
        <p:spPr>
          <a:xfrm>
            <a:off x="226525" y="433125"/>
            <a:ext cx="8599500" cy="1515600"/>
          </a:xfrm>
          <a:prstGeom prst="rect">
            <a:avLst/>
          </a:prstGeom>
        </p:spPr>
        <p:txBody>
          <a:bodyPr spcFirstLastPara="1" wrap="square" lIns="91425" tIns="91425" rIns="91425" bIns="91425" anchor="t" anchorCtr="0">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2"/>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Image only">
  <p:cSld name="BLANK_1">
    <p:spTree>
      <p:nvGrpSpPr>
        <p:cNvPr id="1" name="Shape 233"/>
        <p:cNvGrpSpPr/>
        <p:nvPr/>
      </p:nvGrpSpPr>
      <p:grpSpPr>
        <a:xfrm>
          <a:off x="0" y="0"/>
          <a:ext cx="0" cy="0"/>
          <a:chOff x="0" y="0"/>
          <a:chExt cx="0" cy="0"/>
        </a:xfrm>
      </p:grpSpPr>
      <p:sp>
        <p:nvSpPr>
          <p:cNvPr id="234" name="Google Shape;234;p36"/>
          <p:cNvSpPr>
            <a:spLocks noGrp="1"/>
          </p:cNvSpPr>
          <p:nvPr>
            <p:ph type="pic" idx="2"/>
          </p:nvPr>
        </p:nvSpPr>
        <p:spPr>
          <a:xfrm>
            <a:off x="0" y="0"/>
            <a:ext cx="9144000" cy="5143500"/>
          </a:xfrm>
          <a:prstGeom prst="rect">
            <a:avLst/>
          </a:prstGeom>
          <a:noFill/>
          <a:ln>
            <a:noFill/>
          </a:ln>
        </p:spPr>
      </p:sp>
      <p:sp>
        <p:nvSpPr>
          <p:cNvPr id="235" name="Google Shape;235;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236"/>
        <p:cNvGrpSpPr/>
        <p:nvPr/>
      </p:nvGrpSpPr>
      <p:grpSpPr>
        <a:xfrm>
          <a:off x="0" y="0"/>
          <a:ext cx="0" cy="0"/>
          <a:chOff x="0" y="0"/>
          <a:chExt cx="0" cy="0"/>
        </a:xfrm>
      </p:grpSpPr>
      <p:sp>
        <p:nvSpPr>
          <p:cNvPr id="237" name="Google Shape;237;p3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38" name="Google Shape;238;p3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9" name="Google Shape;239;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240"/>
        <p:cNvGrpSpPr/>
        <p:nvPr/>
      </p:nvGrpSpPr>
      <p:grpSpPr>
        <a:xfrm>
          <a:off x="0" y="0"/>
          <a:ext cx="0" cy="0"/>
          <a:chOff x="0" y="0"/>
          <a:chExt cx="0" cy="0"/>
        </a:xfrm>
      </p:grpSpPr>
      <p:sp>
        <p:nvSpPr>
          <p:cNvPr id="241" name="Google Shape;241;p3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42" name="Google Shape;242;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_2">
    <p:spTree>
      <p:nvGrpSpPr>
        <p:cNvPr id="1" name="Shape 243"/>
        <p:cNvGrpSpPr/>
        <p:nvPr/>
      </p:nvGrpSpPr>
      <p:grpSpPr>
        <a:xfrm>
          <a:off x="0" y="0"/>
          <a:ext cx="0" cy="0"/>
          <a:chOff x="0" y="0"/>
          <a:chExt cx="0" cy="0"/>
        </a:xfrm>
      </p:grpSpPr>
      <p:sp>
        <p:nvSpPr>
          <p:cNvPr id="244" name="Google Shape;244;p3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46" name="Google Shape;246;p3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247" name="Google Shape;247;p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8" name="Google Shape;248;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wo storyboards">
  <p:cSld name="CUSTOM_4_1_2">
    <p:spTree>
      <p:nvGrpSpPr>
        <p:cNvPr id="1" name="Shape 249"/>
        <p:cNvGrpSpPr/>
        <p:nvPr/>
      </p:nvGrpSpPr>
      <p:grpSpPr>
        <a:xfrm>
          <a:off x="0" y="0"/>
          <a:ext cx="0" cy="0"/>
          <a:chOff x="0" y="0"/>
          <a:chExt cx="0" cy="0"/>
        </a:xfrm>
      </p:grpSpPr>
      <p:sp>
        <p:nvSpPr>
          <p:cNvPr id="250" name="Google Shape;250;p40"/>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1" name="Google Shape;251;p40"/>
          <p:cNvSpPr>
            <a:spLocks noGrp="1"/>
          </p:cNvSpPr>
          <p:nvPr>
            <p:ph type="pic" idx="2"/>
          </p:nvPr>
        </p:nvSpPr>
        <p:spPr>
          <a:xfrm>
            <a:off x="4804825" y="1133300"/>
            <a:ext cx="4027500" cy="2392800"/>
          </a:xfrm>
          <a:prstGeom prst="rect">
            <a:avLst/>
          </a:prstGeom>
          <a:noFill/>
          <a:ln>
            <a:noFill/>
          </a:ln>
        </p:spPr>
      </p:sp>
      <p:sp>
        <p:nvSpPr>
          <p:cNvPr id="252" name="Google Shape;252;p40"/>
          <p:cNvSpPr>
            <a:spLocks noGrp="1"/>
          </p:cNvSpPr>
          <p:nvPr>
            <p:ph type="pic" idx="3"/>
          </p:nvPr>
        </p:nvSpPr>
        <p:spPr>
          <a:xfrm>
            <a:off x="311725" y="1133300"/>
            <a:ext cx="4027500" cy="2392800"/>
          </a:xfrm>
          <a:prstGeom prst="rect">
            <a:avLst/>
          </a:prstGeom>
          <a:noFill/>
          <a:ln>
            <a:noFill/>
          </a:ln>
        </p:spPr>
      </p:sp>
      <p:sp>
        <p:nvSpPr>
          <p:cNvPr id="253" name="Google Shape;253;p40"/>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4" name="Google Shape;254;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55" name="Google Shape;255;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6" name="Google Shape;256;p40"/>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57" name="Google Shape;257;p40"/>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p:cSld name="TITLE_1_1">
    <p:spTree>
      <p:nvGrpSpPr>
        <p:cNvPr id="1" name="Shape 26"/>
        <p:cNvGrpSpPr/>
        <p:nvPr/>
      </p:nvGrpSpPr>
      <p:grpSpPr>
        <a:xfrm>
          <a:off x="0" y="0"/>
          <a:ext cx="0" cy="0"/>
          <a:chOff x="0" y="0"/>
          <a:chExt cx="0" cy="0"/>
        </a:xfrm>
      </p:grpSpPr>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8" name="Google Shape;28;p5"/>
          <p:cNvSpPr txBox="1">
            <a:spLocks noGrp="1"/>
          </p:cNvSpPr>
          <p:nvPr>
            <p:ph type="title"/>
          </p:nvPr>
        </p:nvSpPr>
        <p:spPr>
          <a:xfrm>
            <a:off x="226525" y="630625"/>
            <a:ext cx="4458900" cy="2088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body" idx="1"/>
          </p:nvPr>
        </p:nvSpPr>
        <p:spPr>
          <a:xfrm>
            <a:off x="226525" y="2857625"/>
            <a:ext cx="4458900" cy="2088900"/>
          </a:xfrm>
          <a:prstGeom prst="rect">
            <a:avLst/>
          </a:prstGeom>
        </p:spPr>
        <p:txBody>
          <a:bodyPr spcFirstLastPara="1" wrap="square" lIns="91425" tIns="91425" rIns="91425" bIns="91425" anchor="b" anchorCtr="0">
            <a:noAutofit/>
          </a:bodyPr>
          <a:lstStyle>
            <a:lvl1pPr marL="457200" lvl="0" indent="-330200">
              <a:lnSpc>
                <a:spcPct val="90000"/>
              </a:lnSpc>
              <a:spcBef>
                <a:spcPts val="0"/>
              </a:spcBef>
              <a:spcAft>
                <a:spcPts val="0"/>
              </a:spcAft>
              <a:buSzPts val="1600"/>
              <a:buChar char="●"/>
              <a:defRPr sz="1600"/>
            </a:lvl1pPr>
            <a:lvl2pPr marL="914400" lvl="1" indent="-330200">
              <a:lnSpc>
                <a:spcPct val="90000"/>
              </a:lnSpc>
              <a:spcBef>
                <a:spcPts val="0"/>
              </a:spcBef>
              <a:spcAft>
                <a:spcPts val="0"/>
              </a:spcAft>
              <a:buSzPts val="1600"/>
              <a:buChar char="○"/>
              <a:defRPr sz="1600"/>
            </a:lvl2pPr>
            <a:lvl3pPr marL="1371600" lvl="2" indent="-330200">
              <a:lnSpc>
                <a:spcPct val="90000"/>
              </a:lnSpc>
              <a:spcBef>
                <a:spcPts val="0"/>
              </a:spcBef>
              <a:spcAft>
                <a:spcPts val="0"/>
              </a:spcAft>
              <a:buSzPts val="1600"/>
              <a:buChar char="■"/>
              <a:defRPr sz="1600"/>
            </a:lvl3pPr>
            <a:lvl4pPr marL="1828800" lvl="3" indent="-330200">
              <a:lnSpc>
                <a:spcPct val="90000"/>
              </a:lnSpc>
              <a:spcBef>
                <a:spcPts val="0"/>
              </a:spcBef>
              <a:spcAft>
                <a:spcPts val="0"/>
              </a:spcAft>
              <a:buSzPts val="1600"/>
              <a:buChar char="●"/>
              <a:defRPr sz="1600"/>
            </a:lvl4pPr>
            <a:lvl5pPr marL="2286000" lvl="4" indent="-330200">
              <a:lnSpc>
                <a:spcPct val="90000"/>
              </a:lnSpc>
              <a:spcBef>
                <a:spcPts val="0"/>
              </a:spcBef>
              <a:spcAft>
                <a:spcPts val="0"/>
              </a:spcAft>
              <a:buSzPts val="1600"/>
              <a:buChar char="○"/>
              <a:defRPr sz="1600"/>
            </a:lvl5pPr>
            <a:lvl6pPr marL="2743200" lvl="5" indent="-330200">
              <a:lnSpc>
                <a:spcPct val="90000"/>
              </a:lnSpc>
              <a:spcBef>
                <a:spcPts val="0"/>
              </a:spcBef>
              <a:spcAft>
                <a:spcPts val="0"/>
              </a:spcAft>
              <a:buSzPts val="1600"/>
              <a:buChar char="■"/>
              <a:defRPr sz="1600"/>
            </a:lvl6pPr>
            <a:lvl7pPr marL="3200400" lvl="6" indent="-330200">
              <a:lnSpc>
                <a:spcPct val="90000"/>
              </a:lnSpc>
              <a:spcBef>
                <a:spcPts val="0"/>
              </a:spcBef>
              <a:spcAft>
                <a:spcPts val="0"/>
              </a:spcAft>
              <a:buSzPts val="1600"/>
              <a:buChar char="●"/>
              <a:defRPr sz="1600"/>
            </a:lvl7pPr>
            <a:lvl8pPr marL="3657600" lvl="7" indent="-330200">
              <a:lnSpc>
                <a:spcPct val="90000"/>
              </a:lnSpc>
              <a:spcBef>
                <a:spcPts val="0"/>
              </a:spcBef>
              <a:spcAft>
                <a:spcPts val="0"/>
              </a:spcAft>
              <a:buSzPts val="1600"/>
              <a:buChar char="○"/>
              <a:defRPr sz="1600"/>
            </a:lvl8pPr>
            <a:lvl9pPr marL="4114800" lvl="8" indent="-330200">
              <a:lnSpc>
                <a:spcPct val="90000"/>
              </a:lnSpc>
              <a:spcBef>
                <a:spcPts val="0"/>
              </a:spcBef>
              <a:spcAft>
                <a:spcPts val="0"/>
              </a:spcAft>
              <a:buSzPts val="1600"/>
              <a:buChar char="■"/>
              <a:defRPr sz="1600"/>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hree storyboards">
  <p:cSld name="CUSTOM_4_1_1_1">
    <p:spTree>
      <p:nvGrpSpPr>
        <p:cNvPr id="1" name="Shape 258"/>
        <p:cNvGrpSpPr/>
        <p:nvPr/>
      </p:nvGrpSpPr>
      <p:grpSpPr>
        <a:xfrm>
          <a:off x="0" y="0"/>
          <a:ext cx="0" cy="0"/>
          <a:chOff x="0" y="0"/>
          <a:chExt cx="0" cy="0"/>
        </a:xfrm>
      </p:grpSpPr>
      <p:sp>
        <p:nvSpPr>
          <p:cNvPr id="259" name="Google Shape;259;p41"/>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0" name="Google Shape;260;p41"/>
          <p:cNvSpPr>
            <a:spLocks noGrp="1"/>
          </p:cNvSpPr>
          <p:nvPr>
            <p:ph type="pic" idx="2"/>
          </p:nvPr>
        </p:nvSpPr>
        <p:spPr>
          <a:xfrm>
            <a:off x="6205225" y="1128325"/>
            <a:ext cx="2627100" cy="2273100"/>
          </a:xfrm>
          <a:prstGeom prst="rect">
            <a:avLst/>
          </a:prstGeom>
          <a:noFill/>
          <a:ln>
            <a:noFill/>
          </a:ln>
        </p:spPr>
      </p:sp>
      <p:sp>
        <p:nvSpPr>
          <p:cNvPr id="261" name="Google Shape;261;p41"/>
          <p:cNvSpPr>
            <a:spLocks noGrp="1"/>
          </p:cNvSpPr>
          <p:nvPr>
            <p:ph type="pic" idx="3"/>
          </p:nvPr>
        </p:nvSpPr>
        <p:spPr>
          <a:xfrm>
            <a:off x="311725" y="1128325"/>
            <a:ext cx="2627100" cy="2273100"/>
          </a:xfrm>
          <a:prstGeom prst="rect">
            <a:avLst/>
          </a:prstGeom>
          <a:noFill/>
          <a:ln>
            <a:noFill/>
          </a:ln>
        </p:spPr>
      </p:sp>
      <p:sp>
        <p:nvSpPr>
          <p:cNvPr id="262" name="Google Shape;262;p41"/>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3" name="Google Shape;263;p41"/>
          <p:cNvSpPr>
            <a:spLocks noGrp="1"/>
          </p:cNvSpPr>
          <p:nvPr>
            <p:ph type="pic" idx="5"/>
          </p:nvPr>
        </p:nvSpPr>
        <p:spPr>
          <a:xfrm>
            <a:off x="3255250" y="1128325"/>
            <a:ext cx="2627100" cy="2273100"/>
          </a:xfrm>
          <a:prstGeom prst="rect">
            <a:avLst/>
          </a:prstGeom>
          <a:noFill/>
          <a:ln>
            <a:noFill/>
          </a:ln>
        </p:spPr>
      </p:sp>
      <p:sp>
        <p:nvSpPr>
          <p:cNvPr id="264" name="Google Shape;264;p41"/>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5" name="Google Shape;265;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66" name="Google Shape;266;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67" name="Google Shape;267;p41"/>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68" name="Google Shape;268;p41"/>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69" name="Google Shape;269;p41"/>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type="secHead">
  <p:cSld name="SECTION_HEADER">
    <p:spTree>
      <p:nvGrpSpPr>
        <p:cNvPr id="1" name="Shape 30"/>
        <p:cNvGrpSpPr/>
        <p:nvPr/>
      </p:nvGrpSpPr>
      <p:grpSpPr>
        <a:xfrm>
          <a:off x="0" y="0"/>
          <a:ext cx="0" cy="0"/>
          <a:chOff x="0" y="0"/>
          <a:chExt cx="0" cy="0"/>
        </a:xfrm>
      </p:grpSpPr>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2" name="Google Shape;32;p6"/>
          <p:cNvSpPr txBox="1">
            <a:spLocks noGrp="1"/>
          </p:cNvSpPr>
          <p:nvPr>
            <p:ph type="body" idx="1"/>
          </p:nvPr>
        </p:nvSpPr>
        <p:spPr>
          <a:xfrm>
            <a:off x="6325910" y="2621103"/>
            <a:ext cx="2612700" cy="2201100"/>
          </a:xfrm>
          <a:prstGeom prst="rect">
            <a:avLst/>
          </a:prstGeom>
        </p:spPr>
        <p:txBody>
          <a:bodyPr spcFirstLastPara="1" wrap="square" lIns="91425" tIns="91425" rIns="91425" bIns="91425" anchor="ctr" anchorCtr="0">
            <a:noAutofit/>
          </a:bodyPr>
          <a:lstStyle>
            <a:lvl1pPr marL="457200" lvl="0" indent="-330200" algn="r">
              <a:spcBef>
                <a:spcPts val="0"/>
              </a:spcBef>
              <a:spcAft>
                <a:spcPts val="0"/>
              </a:spcAft>
              <a:buSzPts val="1600"/>
              <a:buFont typeface="Inter Medium"/>
              <a:buChar char="●"/>
              <a:defRPr sz="1600">
                <a:latin typeface="Inter Medium"/>
                <a:ea typeface="Inter Medium"/>
                <a:cs typeface="Inter Medium"/>
                <a:sym typeface="Inter Medium"/>
              </a:defRPr>
            </a:lvl1pPr>
            <a:lvl2pPr marL="914400" lvl="1" indent="-330200" algn="r">
              <a:spcBef>
                <a:spcPts val="0"/>
              </a:spcBef>
              <a:spcAft>
                <a:spcPts val="0"/>
              </a:spcAft>
              <a:buSzPts val="1600"/>
              <a:buFont typeface="Inter Medium"/>
              <a:buChar char="○"/>
              <a:defRPr sz="1600">
                <a:latin typeface="Inter Medium"/>
                <a:ea typeface="Inter Medium"/>
                <a:cs typeface="Inter Medium"/>
                <a:sym typeface="Inter Medium"/>
              </a:defRPr>
            </a:lvl2pPr>
            <a:lvl3pPr marL="1371600" lvl="2" indent="-330200" algn="r">
              <a:spcBef>
                <a:spcPts val="0"/>
              </a:spcBef>
              <a:spcAft>
                <a:spcPts val="0"/>
              </a:spcAft>
              <a:buSzPts val="1600"/>
              <a:buFont typeface="Inter Medium"/>
              <a:buChar char="■"/>
              <a:defRPr sz="1600">
                <a:latin typeface="Inter Medium"/>
                <a:ea typeface="Inter Medium"/>
                <a:cs typeface="Inter Medium"/>
                <a:sym typeface="Inter Medium"/>
              </a:defRPr>
            </a:lvl3pPr>
            <a:lvl4pPr marL="1828800" lvl="3" indent="-330200" algn="r">
              <a:spcBef>
                <a:spcPts val="0"/>
              </a:spcBef>
              <a:spcAft>
                <a:spcPts val="0"/>
              </a:spcAft>
              <a:buSzPts val="1600"/>
              <a:buFont typeface="Inter Medium"/>
              <a:buChar char="●"/>
              <a:defRPr sz="1600">
                <a:latin typeface="Inter Medium"/>
                <a:ea typeface="Inter Medium"/>
                <a:cs typeface="Inter Medium"/>
                <a:sym typeface="Inter Medium"/>
              </a:defRPr>
            </a:lvl4pPr>
            <a:lvl5pPr marL="2286000" lvl="4" indent="-330200" algn="r">
              <a:spcBef>
                <a:spcPts val="0"/>
              </a:spcBef>
              <a:spcAft>
                <a:spcPts val="0"/>
              </a:spcAft>
              <a:buSzPts val="1600"/>
              <a:buFont typeface="Inter Medium"/>
              <a:buChar char="○"/>
              <a:defRPr sz="1600">
                <a:latin typeface="Inter Medium"/>
                <a:ea typeface="Inter Medium"/>
                <a:cs typeface="Inter Medium"/>
                <a:sym typeface="Inter Medium"/>
              </a:defRPr>
            </a:lvl5pPr>
            <a:lvl6pPr marL="2743200" lvl="5" indent="-330200" algn="r">
              <a:spcBef>
                <a:spcPts val="0"/>
              </a:spcBef>
              <a:spcAft>
                <a:spcPts val="0"/>
              </a:spcAft>
              <a:buSzPts val="1600"/>
              <a:buFont typeface="Inter Medium"/>
              <a:buChar char="■"/>
              <a:defRPr sz="1600">
                <a:latin typeface="Inter Medium"/>
                <a:ea typeface="Inter Medium"/>
                <a:cs typeface="Inter Medium"/>
                <a:sym typeface="Inter Medium"/>
              </a:defRPr>
            </a:lvl6pPr>
            <a:lvl7pPr marL="3200400" lvl="6" indent="-330200" algn="r">
              <a:spcBef>
                <a:spcPts val="0"/>
              </a:spcBef>
              <a:spcAft>
                <a:spcPts val="0"/>
              </a:spcAft>
              <a:buSzPts val="1600"/>
              <a:buFont typeface="Inter Medium"/>
              <a:buChar char="●"/>
              <a:defRPr sz="1600">
                <a:latin typeface="Inter Medium"/>
                <a:ea typeface="Inter Medium"/>
                <a:cs typeface="Inter Medium"/>
                <a:sym typeface="Inter Medium"/>
              </a:defRPr>
            </a:lvl7pPr>
            <a:lvl8pPr marL="3657600" lvl="7" indent="-330200" algn="r">
              <a:spcBef>
                <a:spcPts val="0"/>
              </a:spcBef>
              <a:spcAft>
                <a:spcPts val="0"/>
              </a:spcAft>
              <a:buSzPts val="1600"/>
              <a:buFont typeface="Inter Medium"/>
              <a:buChar char="○"/>
              <a:defRPr sz="1600">
                <a:latin typeface="Inter Medium"/>
                <a:ea typeface="Inter Medium"/>
                <a:cs typeface="Inter Medium"/>
                <a:sym typeface="Inter Medium"/>
              </a:defRPr>
            </a:lvl8pPr>
            <a:lvl9pPr marL="4114800" lvl="8" indent="-330200" algn="r">
              <a:spcBef>
                <a:spcPts val="0"/>
              </a:spcBef>
              <a:spcAft>
                <a:spcPts val="0"/>
              </a:spcAft>
              <a:buSzPts val="1600"/>
              <a:buFont typeface="Inter Medium"/>
              <a:buChar char="■"/>
              <a:defRPr sz="1600">
                <a:latin typeface="Inter Medium"/>
                <a:ea typeface="Inter Medium"/>
                <a:cs typeface="Inter Medium"/>
                <a:sym typeface="Inter Medium"/>
              </a:defRPr>
            </a:lvl9pPr>
          </a:lstStyle>
          <a:p>
            <a:endParaRPr/>
          </a:p>
        </p:txBody>
      </p:sp>
      <p:sp>
        <p:nvSpPr>
          <p:cNvPr id="33" name="Google Shape;33;p6"/>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SzPts val="600"/>
              <a:buNone/>
              <a:defRPr sz="600" b="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4" name="Google Shape;34;p6"/>
          <p:cNvSpPr txBox="1">
            <a:spLocks noGrp="1"/>
          </p:cNvSpPr>
          <p:nvPr>
            <p:ph type="title" idx="2"/>
          </p:nvPr>
        </p:nvSpPr>
        <p:spPr>
          <a:xfrm>
            <a:off x="7234267"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SzPts val="600"/>
              <a:buNone/>
              <a:defRPr sz="600" b="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
        <p:nvSpPr>
          <p:cNvPr id="35" name="Google Shape;35;p6"/>
          <p:cNvSpPr txBox="1">
            <a:spLocks noGrp="1"/>
          </p:cNvSpPr>
          <p:nvPr>
            <p:ph type="body" idx="3"/>
          </p:nvPr>
        </p:nvSpPr>
        <p:spPr>
          <a:xfrm>
            <a:off x="226525" y="2621103"/>
            <a:ext cx="336600" cy="2201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Font typeface="Inter Medium"/>
              <a:buChar char="●"/>
              <a:defRPr sz="1600">
                <a:latin typeface="Inter Medium"/>
                <a:ea typeface="Inter Medium"/>
                <a:cs typeface="Inter Medium"/>
                <a:sym typeface="Inter Medium"/>
              </a:defRPr>
            </a:lvl1pPr>
            <a:lvl2pPr marL="914400" lvl="1" indent="-330200">
              <a:spcBef>
                <a:spcPts val="0"/>
              </a:spcBef>
              <a:spcAft>
                <a:spcPts val="0"/>
              </a:spcAft>
              <a:buSzPts val="1600"/>
              <a:buFont typeface="Inter Medium"/>
              <a:buChar char="○"/>
              <a:defRPr sz="1600">
                <a:latin typeface="Inter Medium"/>
                <a:ea typeface="Inter Medium"/>
                <a:cs typeface="Inter Medium"/>
                <a:sym typeface="Inter Medium"/>
              </a:defRPr>
            </a:lvl2pPr>
            <a:lvl3pPr marL="1371600" lvl="2" indent="-330200">
              <a:spcBef>
                <a:spcPts val="0"/>
              </a:spcBef>
              <a:spcAft>
                <a:spcPts val="0"/>
              </a:spcAft>
              <a:buSzPts val="1600"/>
              <a:buFont typeface="Inter Medium"/>
              <a:buChar char="■"/>
              <a:defRPr sz="1600">
                <a:latin typeface="Inter Medium"/>
                <a:ea typeface="Inter Medium"/>
                <a:cs typeface="Inter Medium"/>
                <a:sym typeface="Inter Medium"/>
              </a:defRPr>
            </a:lvl3pPr>
            <a:lvl4pPr marL="1828800" lvl="3" indent="-330200">
              <a:spcBef>
                <a:spcPts val="0"/>
              </a:spcBef>
              <a:spcAft>
                <a:spcPts val="0"/>
              </a:spcAft>
              <a:buSzPts val="1600"/>
              <a:buFont typeface="Inter Medium"/>
              <a:buChar char="●"/>
              <a:defRPr sz="1600">
                <a:latin typeface="Inter Medium"/>
                <a:ea typeface="Inter Medium"/>
                <a:cs typeface="Inter Medium"/>
                <a:sym typeface="Inter Medium"/>
              </a:defRPr>
            </a:lvl4pPr>
            <a:lvl5pPr marL="2286000" lvl="4" indent="-330200">
              <a:spcBef>
                <a:spcPts val="0"/>
              </a:spcBef>
              <a:spcAft>
                <a:spcPts val="0"/>
              </a:spcAft>
              <a:buSzPts val="1600"/>
              <a:buFont typeface="Inter Medium"/>
              <a:buChar char="○"/>
              <a:defRPr sz="1600">
                <a:latin typeface="Inter Medium"/>
                <a:ea typeface="Inter Medium"/>
                <a:cs typeface="Inter Medium"/>
                <a:sym typeface="Inter Medium"/>
              </a:defRPr>
            </a:lvl5pPr>
            <a:lvl6pPr marL="2743200" lvl="5" indent="-330200">
              <a:spcBef>
                <a:spcPts val="0"/>
              </a:spcBef>
              <a:spcAft>
                <a:spcPts val="0"/>
              </a:spcAft>
              <a:buSzPts val="1600"/>
              <a:buFont typeface="Inter Medium"/>
              <a:buChar char="■"/>
              <a:defRPr sz="1600">
                <a:latin typeface="Inter Medium"/>
                <a:ea typeface="Inter Medium"/>
                <a:cs typeface="Inter Medium"/>
                <a:sym typeface="Inter Medium"/>
              </a:defRPr>
            </a:lvl6pPr>
            <a:lvl7pPr marL="3200400" lvl="6" indent="-330200">
              <a:spcBef>
                <a:spcPts val="0"/>
              </a:spcBef>
              <a:spcAft>
                <a:spcPts val="0"/>
              </a:spcAft>
              <a:buSzPts val="1600"/>
              <a:buFont typeface="Inter Medium"/>
              <a:buChar char="●"/>
              <a:defRPr sz="1600">
                <a:latin typeface="Inter Medium"/>
                <a:ea typeface="Inter Medium"/>
                <a:cs typeface="Inter Medium"/>
                <a:sym typeface="Inter Medium"/>
              </a:defRPr>
            </a:lvl7pPr>
            <a:lvl8pPr marL="3657600" lvl="7" indent="-330200">
              <a:spcBef>
                <a:spcPts val="0"/>
              </a:spcBef>
              <a:spcAft>
                <a:spcPts val="0"/>
              </a:spcAft>
              <a:buSzPts val="1600"/>
              <a:buFont typeface="Inter Medium"/>
              <a:buChar char="○"/>
              <a:defRPr sz="1600">
                <a:latin typeface="Inter Medium"/>
                <a:ea typeface="Inter Medium"/>
                <a:cs typeface="Inter Medium"/>
                <a:sym typeface="Inter Medium"/>
              </a:defRPr>
            </a:lvl8pPr>
            <a:lvl9pPr marL="4114800" lvl="8" indent="-330200">
              <a:spcBef>
                <a:spcPts val="0"/>
              </a:spcBef>
              <a:spcAft>
                <a:spcPts val="0"/>
              </a:spcAft>
              <a:buSzPts val="1600"/>
              <a:buFont typeface="Inter Medium"/>
              <a:buChar char="■"/>
              <a:defRPr sz="1600">
                <a:latin typeface="Inter Medium"/>
                <a:ea typeface="Inter Medium"/>
                <a:cs typeface="Inter Medium"/>
                <a:sym typeface="Inter Medium"/>
              </a:defRPr>
            </a:lvl9pPr>
          </a:lstStyle>
          <a:p>
            <a:endParaRPr/>
          </a:p>
        </p:txBody>
      </p:sp>
      <p:sp>
        <p:nvSpPr>
          <p:cNvPr id="36" name="Google Shape;36;p6"/>
          <p:cNvSpPr txBox="1">
            <a:spLocks noGrp="1"/>
          </p:cNvSpPr>
          <p:nvPr>
            <p:ph type="title" idx="4"/>
          </p:nvPr>
        </p:nvSpPr>
        <p:spPr>
          <a:xfrm>
            <a:off x="226525" y="571800"/>
            <a:ext cx="5261400" cy="2088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tx">
  <p:cSld name="TITLE_AND_BODY">
    <p:bg>
      <p:bgPr>
        <a:solidFill>
          <a:schemeClr val="dk1"/>
        </a:solidFill>
        <a:effectLst/>
      </p:bgPr>
    </p:bg>
    <p:spTree>
      <p:nvGrpSpPr>
        <p:cNvPr id="1" name="Shape 37"/>
        <p:cNvGrpSpPr/>
        <p:nvPr/>
      </p:nvGrpSpPr>
      <p:grpSpPr>
        <a:xfrm>
          <a:off x="0" y="0"/>
          <a:ext cx="0" cy="0"/>
          <a:chOff x="0" y="0"/>
          <a:chExt cx="0" cy="0"/>
        </a:xfrm>
      </p:grpSpPr>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9" name="Google Shape;39;p7"/>
          <p:cNvSpPr txBox="1">
            <a:spLocks noGrp="1"/>
          </p:cNvSpPr>
          <p:nvPr>
            <p:ph type="title"/>
          </p:nvPr>
        </p:nvSpPr>
        <p:spPr>
          <a:xfrm>
            <a:off x="226525" y="2581610"/>
            <a:ext cx="8691000" cy="23748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lt1"/>
              </a:buClr>
              <a:buSzPts val="7300"/>
              <a:buNone/>
              <a:defRPr sz="7300">
                <a:solidFill>
                  <a:schemeClr val="lt1"/>
                </a:solidFill>
              </a:defRPr>
            </a:lvl1pPr>
            <a:lvl2pPr lvl="1">
              <a:lnSpc>
                <a:spcPct val="80000"/>
              </a:lnSpc>
              <a:spcBef>
                <a:spcPts val="0"/>
              </a:spcBef>
              <a:spcAft>
                <a:spcPts val="0"/>
              </a:spcAft>
              <a:buSzPts val="2800"/>
              <a:buNone/>
              <a:defRPr/>
            </a:lvl2pPr>
            <a:lvl3pPr lvl="2">
              <a:lnSpc>
                <a:spcPct val="80000"/>
              </a:lnSpc>
              <a:spcBef>
                <a:spcPts val="0"/>
              </a:spcBef>
              <a:spcAft>
                <a:spcPts val="0"/>
              </a:spcAft>
              <a:buSzPts val="2800"/>
              <a:buNone/>
              <a:defRPr/>
            </a:lvl3pPr>
            <a:lvl4pPr lvl="3">
              <a:lnSpc>
                <a:spcPct val="80000"/>
              </a:lnSpc>
              <a:spcBef>
                <a:spcPts val="0"/>
              </a:spcBef>
              <a:spcAft>
                <a:spcPts val="0"/>
              </a:spcAft>
              <a:buSzPts val="2800"/>
              <a:buNone/>
              <a:defRPr/>
            </a:lvl4pPr>
            <a:lvl5pPr lvl="4">
              <a:lnSpc>
                <a:spcPct val="80000"/>
              </a:lnSpc>
              <a:spcBef>
                <a:spcPts val="0"/>
              </a:spcBef>
              <a:spcAft>
                <a:spcPts val="0"/>
              </a:spcAft>
              <a:buSzPts val="2800"/>
              <a:buNone/>
              <a:defRPr/>
            </a:lvl5pPr>
            <a:lvl6pPr lvl="5">
              <a:lnSpc>
                <a:spcPct val="80000"/>
              </a:lnSpc>
              <a:spcBef>
                <a:spcPts val="0"/>
              </a:spcBef>
              <a:spcAft>
                <a:spcPts val="0"/>
              </a:spcAft>
              <a:buSzPts val="2800"/>
              <a:buNone/>
              <a:defRPr/>
            </a:lvl6pPr>
            <a:lvl7pPr lvl="6">
              <a:lnSpc>
                <a:spcPct val="80000"/>
              </a:lnSpc>
              <a:spcBef>
                <a:spcPts val="0"/>
              </a:spcBef>
              <a:spcAft>
                <a:spcPts val="0"/>
              </a:spcAft>
              <a:buSzPts val="2800"/>
              <a:buNone/>
              <a:defRPr/>
            </a:lvl7pPr>
            <a:lvl8pPr lvl="7">
              <a:lnSpc>
                <a:spcPct val="80000"/>
              </a:lnSpc>
              <a:spcBef>
                <a:spcPts val="0"/>
              </a:spcBef>
              <a:spcAft>
                <a:spcPts val="0"/>
              </a:spcAft>
              <a:buSzPts val="2800"/>
              <a:buNone/>
              <a:defRPr/>
            </a:lvl8pPr>
            <a:lvl9pPr lvl="8">
              <a:lnSpc>
                <a:spcPct val="80000"/>
              </a:lnSpc>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TITLE_AND_BODY_2">
    <p:bg>
      <p:bgPr>
        <a:solidFill>
          <a:schemeClr val="lt1"/>
        </a:solidFill>
        <a:effectLst/>
      </p:bgPr>
    </p:bg>
    <p:spTree>
      <p:nvGrpSpPr>
        <p:cNvPr id="1" name="Shape 40"/>
        <p:cNvGrpSpPr/>
        <p:nvPr/>
      </p:nvGrpSpPr>
      <p:grpSpPr>
        <a:xfrm>
          <a:off x="0" y="0"/>
          <a:ext cx="0" cy="0"/>
          <a:chOff x="0" y="0"/>
          <a:chExt cx="0" cy="0"/>
        </a:xfrm>
      </p:grpSpPr>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2" name="Google Shape;42;p8"/>
          <p:cNvSpPr txBox="1">
            <a:spLocks noGrp="1"/>
          </p:cNvSpPr>
          <p:nvPr>
            <p:ph type="title"/>
          </p:nvPr>
        </p:nvSpPr>
        <p:spPr>
          <a:xfrm>
            <a:off x="226525" y="248960"/>
            <a:ext cx="8691000" cy="2374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7300"/>
              <a:buNone/>
              <a:defRPr sz="7300"/>
            </a:lvl1pPr>
            <a:lvl2pPr lvl="1">
              <a:lnSpc>
                <a:spcPct val="80000"/>
              </a:lnSpc>
              <a:spcBef>
                <a:spcPts val="0"/>
              </a:spcBef>
              <a:spcAft>
                <a:spcPts val="0"/>
              </a:spcAft>
              <a:buSzPts val="2800"/>
              <a:buNone/>
              <a:defRPr/>
            </a:lvl2pPr>
            <a:lvl3pPr lvl="2">
              <a:lnSpc>
                <a:spcPct val="80000"/>
              </a:lnSpc>
              <a:spcBef>
                <a:spcPts val="0"/>
              </a:spcBef>
              <a:spcAft>
                <a:spcPts val="0"/>
              </a:spcAft>
              <a:buSzPts val="2800"/>
              <a:buNone/>
              <a:defRPr/>
            </a:lvl3pPr>
            <a:lvl4pPr lvl="3">
              <a:lnSpc>
                <a:spcPct val="80000"/>
              </a:lnSpc>
              <a:spcBef>
                <a:spcPts val="0"/>
              </a:spcBef>
              <a:spcAft>
                <a:spcPts val="0"/>
              </a:spcAft>
              <a:buSzPts val="2800"/>
              <a:buNone/>
              <a:defRPr/>
            </a:lvl4pPr>
            <a:lvl5pPr lvl="4">
              <a:lnSpc>
                <a:spcPct val="80000"/>
              </a:lnSpc>
              <a:spcBef>
                <a:spcPts val="0"/>
              </a:spcBef>
              <a:spcAft>
                <a:spcPts val="0"/>
              </a:spcAft>
              <a:buSzPts val="2800"/>
              <a:buNone/>
              <a:defRPr/>
            </a:lvl5pPr>
            <a:lvl6pPr lvl="5">
              <a:lnSpc>
                <a:spcPct val="80000"/>
              </a:lnSpc>
              <a:spcBef>
                <a:spcPts val="0"/>
              </a:spcBef>
              <a:spcAft>
                <a:spcPts val="0"/>
              </a:spcAft>
              <a:buSzPts val="2800"/>
              <a:buNone/>
              <a:defRPr/>
            </a:lvl6pPr>
            <a:lvl7pPr lvl="6">
              <a:lnSpc>
                <a:spcPct val="80000"/>
              </a:lnSpc>
              <a:spcBef>
                <a:spcPts val="0"/>
              </a:spcBef>
              <a:spcAft>
                <a:spcPts val="0"/>
              </a:spcAft>
              <a:buSzPts val="2800"/>
              <a:buNone/>
              <a:defRPr/>
            </a:lvl7pPr>
            <a:lvl8pPr lvl="7">
              <a:lnSpc>
                <a:spcPct val="80000"/>
              </a:lnSpc>
              <a:spcBef>
                <a:spcPts val="0"/>
              </a:spcBef>
              <a:spcAft>
                <a:spcPts val="0"/>
              </a:spcAft>
              <a:buSzPts val="2800"/>
              <a:buNone/>
              <a:defRPr/>
            </a:lvl8pPr>
            <a:lvl9pPr lvl="8">
              <a:lnSpc>
                <a:spcPct val="80000"/>
              </a:lnSpc>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ist">
  <p:cSld name="TITLE_AND_BODY_1">
    <p:bg>
      <p:bgPr>
        <a:solidFill>
          <a:schemeClr val="dk1"/>
        </a:solidFill>
        <a:effectLst/>
      </p:bgPr>
    </p:bg>
    <p:spTree>
      <p:nvGrpSpPr>
        <p:cNvPr id="1" name="Shape 43"/>
        <p:cNvGrpSpPr/>
        <p:nvPr/>
      </p:nvGrpSpPr>
      <p:grpSpPr>
        <a:xfrm>
          <a:off x="0" y="0"/>
          <a:ext cx="0" cy="0"/>
          <a:chOff x="0" y="0"/>
          <a:chExt cx="0" cy="0"/>
        </a:xfrm>
      </p:grpSpPr>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5" name="Google Shape;45;p9"/>
          <p:cNvSpPr txBox="1">
            <a:spLocks noGrp="1"/>
          </p:cNvSpPr>
          <p:nvPr>
            <p:ph type="title"/>
          </p:nvPr>
        </p:nvSpPr>
        <p:spPr>
          <a:xfrm>
            <a:off x="226525" y="164380"/>
            <a:ext cx="1647300" cy="238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
              <a:buNone/>
              <a:defRPr sz="600" b="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46" name="Google Shape;46;p9"/>
          <p:cNvSpPr txBox="1">
            <a:spLocks noGrp="1"/>
          </p:cNvSpPr>
          <p:nvPr>
            <p:ph type="title" idx="2"/>
          </p:nvPr>
        </p:nvSpPr>
        <p:spPr>
          <a:xfrm>
            <a:off x="7234267" y="164380"/>
            <a:ext cx="1647300" cy="2382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lt1"/>
              </a:buClr>
              <a:buSzPts val="600"/>
              <a:buNone/>
              <a:defRPr sz="600" b="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a:endParaRPr/>
          </a:p>
        </p:txBody>
      </p:sp>
      <p:sp>
        <p:nvSpPr>
          <p:cNvPr id="47" name="Google Shape;47;p9"/>
          <p:cNvSpPr txBox="1">
            <a:spLocks noGrp="1"/>
          </p:cNvSpPr>
          <p:nvPr>
            <p:ph type="body" idx="1"/>
          </p:nvPr>
        </p:nvSpPr>
        <p:spPr>
          <a:xfrm>
            <a:off x="246325" y="2591450"/>
            <a:ext cx="758700" cy="2364900"/>
          </a:xfrm>
          <a:prstGeom prst="rect">
            <a:avLst/>
          </a:prstGeom>
        </p:spPr>
        <p:txBody>
          <a:bodyPr spcFirstLastPara="1" wrap="square" lIns="91425" tIns="91425" rIns="91425" bIns="91425" anchor="b" anchorCtr="0">
            <a:normAutofit/>
          </a:bodyPr>
          <a:lstStyle>
            <a:lvl1pPr marL="457200" lvl="0"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marL="914400" lvl="1"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marL="1371600" lvl="2"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marL="1828800" lvl="3"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marL="2286000" lvl="4"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marL="2743200" lvl="5"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marL="3200400" lvl="6"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marL="3657600" lvl="7"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marL="4114800" lvl="8"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a:endParaRPr/>
          </a:p>
        </p:txBody>
      </p:sp>
      <p:sp>
        <p:nvSpPr>
          <p:cNvPr id="48" name="Google Shape;48;p9"/>
          <p:cNvSpPr txBox="1">
            <a:spLocks noGrp="1"/>
          </p:cNvSpPr>
          <p:nvPr>
            <p:ph type="body" idx="3"/>
          </p:nvPr>
        </p:nvSpPr>
        <p:spPr>
          <a:xfrm>
            <a:off x="1077200" y="2591450"/>
            <a:ext cx="7804500" cy="2364900"/>
          </a:xfrm>
          <a:prstGeom prst="rect">
            <a:avLst/>
          </a:prstGeom>
        </p:spPr>
        <p:txBody>
          <a:bodyPr spcFirstLastPara="1" wrap="square" lIns="91425" tIns="91425" rIns="91425" bIns="91425" anchor="b" anchorCtr="0">
            <a:normAutofit/>
          </a:bodyPr>
          <a:lstStyle>
            <a:lvl1pPr marL="457200" lvl="0"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marL="914400" lvl="1"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marL="1371600" lvl="2"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marL="1828800" lvl="3"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marL="2286000" lvl="4"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marL="2743200" lvl="5"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marL="3200400" lvl="6"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marL="3657600" lvl="7"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marL="4114800" lvl="8" indent="-41275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ustom three storyboards" type="twoColTx">
  <p:cSld name="TITLE_AND_TWO_COLUMNS">
    <p:bg>
      <p:bgPr>
        <a:solidFill>
          <a:schemeClr val="dk1"/>
        </a:solidFill>
        <a:effectLst/>
      </p:bgPr>
    </p:bg>
    <p:spTree>
      <p:nvGrpSpPr>
        <p:cNvPr id="1" name="Shape 49"/>
        <p:cNvGrpSpPr/>
        <p:nvPr/>
      </p:nvGrpSpPr>
      <p:grpSpPr>
        <a:xfrm>
          <a:off x="0" y="0"/>
          <a:ext cx="0" cy="0"/>
          <a:chOff x="0" y="0"/>
          <a:chExt cx="0" cy="0"/>
        </a:xfrm>
      </p:grpSpPr>
      <p:sp>
        <p:nvSpPr>
          <p:cNvPr id="50" name="Google Shape;50;p10"/>
          <p:cNvSpPr>
            <a:spLocks noGrp="1"/>
          </p:cNvSpPr>
          <p:nvPr>
            <p:ph type="pic" idx="2"/>
          </p:nvPr>
        </p:nvSpPr>
        <p:spPr>
          <a:xfrm>
            <a:off x="-5225" y="709575"/>
            <a:ext cx="3048600" cy="2805300"/>
          </a:xfrm>
          <a:prstGeom prst="rect">
            <a:avLst/>
          </a:prstGeom>
          <a:noFill/>
          <a:ln>
            <a:noFill/>
          </a:ln>
        </p:spPr>
      </p:sp>
      <p:sp>
        <p:nvSpPr>
          <p:cNvPr id="51" name="Google Shape;51;p10"/>
          <p:cNvSpPr txBox="1">
            <a:spLocks noGrp="1"/>
          </p:cNvSpPr>
          <p:nvPr>
            <p:ph type="title"/>
          </p:nvPr>
        </p:nvSpPr>
        <p:spPr>
          <a:xfrm>
            <a:off x="156950" y="3632698"/>
            <a:ext cx="2726700" cy="5007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a:endParaRPr/>
          </a:p>
        </p:txBody>
      </p:sp>
      <p:sp>
        <p:nvSpPr>
          <p:cNvPr id="52" name="Google Shape;52;p10"/>
          <p:cNvSpPr txBox="1">
            <a:spLocks noGrp="1"/>
          </p:cNvSpPr>
          <p:nvPr>
            <p:ph type="body" idx="1"/>
          </p:nvPr>
        </p:nvSpPr>
        <p:spPr>
          <a:xfrm>
            <a:off x="156950" y="4133503"/>
            <a:ext cx="2726700" cy="7011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lt1"/>
              </a:buClr>
              <a:buSzPts val="1000"/>
              <a:buChar char="●"/>
              <a:defRPr sz="1000">
                <a:solidFill>
                  <a:schemeClr val="lt1"/>
                </a:solidFill>
              </a:defRPr>
            </a:lvl1pPr>
            <a:lvl2pPr marL="914400" lvl="1" indent="-292100">
              <a:spcBef>
                <a:spcPts val="0"/>
              </a:spcBef>
              <a:spcAft>
                <a:spcPts val="0"/>
              </a:spcAft>
              <a:buClr>
                <a:schemeClr val="lt1"/>
              </a:buClr>
              <a:buSzPts val="1000"/>
              <a:buChar char="○"/>
              <a:defRPr sz="1000">
                <a:solidFill>
                  <a:schemeClr val="lt1"/>
                </a:solidFill>
              </a:defRPr>
            </a:lvl2pPr>
            <a:lvl3pPr marL="1371600" lvl="2" indent="-292100">
              <a:spcBef>
                <a:spcPts val="0"/>
              </a:spcBef>
              <a:spcAft>
                <a:spcPts val="0"/>
              </a:spcAft>
              <a:buClr>
                <a:schemeClr val="lt1"/>
              </a:buClr>
              <a:buSzPts val="1000"/>
              <a:buChar char="■"/>
              <a:defRPr sz="1000">
                <a:solidFill>
                  <a:schemeClr val="lt1"/>
                </a:solidFill>
              </a:defRPr>
            </a:lvl3pPr>
            <a:lvl4pPr marL="1828800" lvl="3" indent="-292100">
              <a:spcBef>
                <a:spcPts val="0"/>
              </a:spcBef>
              <a:spcAft>
                <a:spcPts val="0"/>
              </a:spcAft>
              <a:buClr>
                <a:schemeClr val="lt1"/>
              </a:buClr>
              <a:buSzPts val="1000"/>
              <a:buChar char="●"/>
              <a:defRPr sz="1000">
                <a:solidFill>
                  <a:schemeClr val="lt1"/>
                </a:solidFill>
              </a:defRPr>
            </a:lvl4pPr>
            <a:lvl5pPr marL="2286000" lvl="4" indent="-292100">
              <a:spcBef>
                <a:spcPts val="0"/>
              </a:spcBef>
              <a:spcAft>
                <a:spcPts val="0"/>
              </a:spcAft>
              <a:buClr>
                <a:schemeClr val="lt1"/>
              </a:buClr>
              <a:buSzPts val="1000"/>
              <a:buChar char="○"/>
              <a:defRPr sz="1000">
                <a:solidFill>
                  <a:schemeClr val="lt1"/>
                </a:solidFill>
              </a:defRPr>
            </a:lvl5pPr>
            <a:lvl6pPr marL="2743200" lvl="5" indent="-292100">
              <a:spcBef>
                <a:spcPts val="0"/>
              </a:spcBef>
              <a:spcAft>
                <a:spcPts val="0"/>
              </a:spcAft>
              <a:buClr>
                <a:schemeClr val="lt1"/>
              </a:buClr>
              <a:buSzPts val="1000"/>
              <a:buChar char="■"/>
              <a:defRPr sz="1000">
                <a:solidFill>
                  <a:schemeClr val="lt1"/>
                </a:solidFill>
              </a:defRPr>
            </a:lvl6pPr>
            <a:lvl7pPr marL="3200400" lvl="6" indent="-292100">
              <a:spcBef>
                <a:spcPts val="0"/>
              </a:spcBef>
              <a:spcAft>
                <a:spcPts val="0"/>
              </a:spcAft>
              <a:buClr>
                <a:schemeClr val="lt1"/>
              </a:buClr>
              <a:buSzPts val="1000"/>
              <a:buChar char="●"/>
              <a:defRPr sz="1000">
                <a:solidFill>
                  <a:schemeClr val="lt1"/>
                </a:solidFill>
              </a:defRPr>
            </a:lvl7pPr>
            <a:lvl8pPr marL="3657600" lvl="7" indent="-292100">
              <a:spcBef>
                <a:spcPts val="0"/>
              </a:spcBef>
              <a:spcAft>
                <a:spcPts val="0"/>
              </a:spcAft>
              <a:buClr>
                <a:schemeClr val="lt1"/>
              </a:buClr>
              <a:buSzPts val="1000"/>
              <a:buChar char="○"/>
              <a:defRPr sz="1000">
                <a:solidFill>
                  <a:schemeClr val="lt1"/>
                </a:solidFill>
              </a:defRPr>
            </a:lvl8pPr>
            <a:lvl9pPr marL="4114800" lvl="8" indent="-292100">
              <a:spcBef>
                <a:spcPts val="0"/>
              </a:spcBef>
              <a:spcAft>
                <a:spcPts val="0"/>
              </a:spcAft>
              <a:buClr>
                <a:schemeClr val="lt1"/>
              </a:buClr>
              <a:buSzPts val="1000"/>
              <a:buChar char="■"/>
              <a:defRPr sz="1000">
                <a:solidFill>
                  <a:schemeClr val="lt1"/>
                </a:solidFill>
              </a:defRPr>
            </a:lvl9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4" name="Google Shape;54;p10"/>
          <p:cNvSpPr txBox="1">
            <a:spLocks noGrp="1"/>
          </p:cNvSpPr>
          <p:nvPr>
            <p:ph type="title" idx="3"/>
          </p:nvPr>
        </p:nvSpPr>
        <p:spPr>
          <a:xfrm>
            <a:off x="3208650" y="3632698"/>
            <a:ext cx="2726700" cy="5007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a:endParaRPr/>
          </a:p>
        </p:txBody>
      </p:sp>
      <p:sp>
        <p:nvSpPr>
          <p:cNvPr id="55" name="Google Shape;55;p10"/>
          <p:cNvSpPr txBox="1">
            <a:spLocks noGrp="1"/>
          </p:cNvSpPr>
          <p:nvPr>
            <p:ph type="body" idx="4"/>
          </p:nvPr>
        </p:nvSpPr>
        <p:spPr>
          <a:xfrm>
            <a:off x="3208650" y="4133503"/>
            <a:ext cx="2726700" cy="7011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lt1"/>
              </a:buClr>
              <a:buSzPts val="1000"/>
              <a:buChar char="●"/>
              <a:defRPr sz="1000">
                <a:solidFill>
                  <a:schemeClr val="lt1"/>
                </a:solidFill>
              </a:defRPr>
            </a:lvl1pPr>
            <a:lvl2pPr marL="914400" lvl="1" indent="-292100">
              <a:spcBef>
                <a:spcPts val="0"/>
              </a:spcBef>
              <a:spcAft>
                <a:spcPts val="0"/>
              </a:spcAft>
              <a:buClr>
                <a:schemeClr val="lt1"/>
              </a:buClr>
              <a:buSzPts val="1000"/>
              <a:buChar char="○"/>
              <a:defRPr sz="1000">
                <a:solidFill>
                  <a:schemeClr val="lt1"/>
                </a:solidFill>
              </a:defRPr>
            </a:lvl2pPr>
            <a:lvl3pPr marL="1371600" lvl="2" indent="-292100">
              <a:spcBef>
                <a:spcPts val="0"/>
              </a:spcBef>
              <a:spcAft>
                <a:spcPts val="0"/>
              </a:spcAft>
              <a:buClr>
                <a:schemeClr val="lt1"/>
              </a:buClr>
              <a:buSzPts val="1000"/>
              <a:buChar char="■"/>
              <a:defRPr sz="1000">
                <a:solidFill>
                  <a:schemeClr val="lt1"/>
                </a:solidFill>
              </a:defRPr>
            </a:lvl3pPr>
            <a:lvl4pPr marL="1828800" lvl="3" indent="-292100">
              <a:spcBef>
                <a:spcPts val="0"/>
              </a:spcBef>
              <a:spcAft>
                <a:spcPts val="0"/>
              </a:spcAft>
              <a:buClr>
                <a:schemeClr val="lt1"/>
              </a:buClr>
              <a:buSzPts val="1000"/>
              <a:buChar char="●"/>
              <a:defRPr sz="1000">
                <a:solidFill>
                  <a:schemeClr val="lt1"/>
                </a:solidFill>
              </a:defRPr>
            </a:lvl4pPr>
            <a:lvl5pPr marL="2286000" lvl="4" indent="-292100">
              <a:spcBef>
                <a:spcPts val="0"/>
              </a:spcBef>
              <a:spcAft>
                <a:spcPts val="0"/>
              </a:spcAft>
              <a:buClr>
                <a:schemeClr val="lt1"/>
              </a:buClr>
              <a:buSzPts val="1000"/>
              <a:buChar char="○"/>
              <a:defRPr sz="1000">
                <a:solidFill>
                  <a:schemeClr val="lt1"/>
                </a:solidFill>
              </a:defRPr>
            </a:lvl5pPr>
            <a:lvl6pPr marL="2743200" lvl="5" indent="-292100">
              <a:spcBef>
                <a:spcPts val="0"/>
              </a:spcBef>
              <a:spcAft>
                <a:spcPts val="0"/>
              </a:spcAft>
              <a:buClr>
                <a:schemeClr val="lt1"/>
              </a:buClr>
              <a:buSzPts val="1000"/>
              <a:buChar char="■"/>
              <a:defRPr sz="1000">
                <a:solidFill>
                  <a:schemeClr val="lt1"/>
                </a:solidFill>
              </a:defRPr>
            </a:lvl6pPr>
            <a:lvl7pPr marL="3200400" lvl="6" indent="-292100">
              <a:spcBef>
                <a:spcPts val="0"/>
              </a:spcBef>
              <a:spcAft>
                <a:spcPts val="0"/>
              </a:spcAft>
              <a:buClr>
                <a:schemeClr val="lt1"/>
              </a:buClr>
              <a:buSzPts val="1000"/>
              <a:buChar char="●"/>
              <a:defRPr sz="1000">
                <a:solidFill>
                  <a:schemeClr val="lt1"/>
                </a:solidFill>
              </a:defRPr>
            </a:lvl7pPr>
            <a:lvl8pPr marL="3657600" lvl="7" indent="-292100">
              <a:spcBef>
                <a:spcPts val="0"/>
              </a:spcBef>
              <a:spcAft>
                <a:spcPts val="0"/>
              </a:spcAft>
              <a:buClr>
                <a:schemeClr val="lt1"/>
              </a:buClr>
              <a:buSzPts val="1000"/>
              <a:buChar char="○"/>
              <a:defRPr sz="1000">
                <a:solidFill>
                  <a:schemeClr val="lt1"/>
                </a:solidFill>
              </a:defRPr>
            </a:lvl8pPr>
            <a:lvl9pPr marL="4114800" lvl="8" indent="-292100">
              <a:spcBef>
                <a:spcPts val="0"/>
              </a:spcBef>
              <a:spcAft>
                <a:spcPts val="0"/>
              </a:spcAft>
              <a:buClr>
                <a:schemeClr val="lt1"/>
              </a:buClr>
              <a:buSzPts val="1000"/>
              <a:buChar char="■"/>
              <a:defRPr sz="1000">
                <a:solidFill>
                  <a:schemeClr val="lt1"/>
                </a:solidFill>
              </a:defRPr>
            </a:lvl9pPr>
          </a:lstStyle>
          <a:p>
            <a:endParaRPr/>
          </a:p>
        </p:txBody>
      </p:sp>
      <p:sp>
        <p:nvSpPr>
          <p:cNvPr id="56" name="Google Shape;56;p10"/>
          <p:cNvSpPr txBox="1">
            <a:spLocks noGrp="1"/>
          </p:cNvSpPr>
          <p:nvPr>
            <p:ph type="title" idx="5"/>
          </p:nvPr>
        </p:nvSpPr>
        <p:spPr>
          <a:xfrm>
            <a:off x="6268950" y="3632698"/>
            <a:ext cx="2726700" cy="5007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a:endParaRPr/>
          </a:p>
        </p:txBody>
      </p:sp>
      <p:sp>
        <p:nvSpPr>
          <p:cNvPr id="57" name="Google Shape;57;p10"/>
          <p:cNvSpPr txBox="1">
            <a:spLocks noGrp="1"/>
          </p:cNvSpPr>
          <p:nvPr>
            <p:ph type="body" idx="6"/>
          </p:nvPr>
        </p:nvSpPr>
        <p:spPr>
          <a:xfrm>
            <a:off x="6268950" y="4133503"/>
            <a:ext cx="2726700" cy="7011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lt1"/>
              </a:buClr>
              <a:buSzPts val="1000"/>
              <a:buChar char="●"/>
              <a:defRPr sz="1000">
                <a:solidFill>
                  <a:schemeClr val="lt1"/>
                </a:solidFill>
              </a:defRPr>
            </a:lvl1pPr>
            <a:lvl2pPr marL="914400" lvl="1" indent="-292100">
              <a:spcBef>
                <a:spcPts val="0"/>
              </a:spcBef>
              <a:spcAft>
                <a:spcPts val="0"/>
              </a:spcAft>
              <a:buClr>
                <a:schemeClr val="lt1"/>
              </a:buClr>
              <a:buSzPts val="1000"/>
              <a:buChar char="○"/>
              <a:defRPr sz="1000">
                <a:solidFill>
                  <a:schemeClr val="lt1"/>
                </a:solidFill>
              </a:defRPr>
            </a:lvl2pPr>
            <a:lvl3pPr marL="1371600" lvl="2" indent="-292100">
              <a:spcBef>
                <a:spcPts val="0"/>
              </a:spcBef>
              <a:spcAft>
                <a:spcPts val="0"/>
              </a:spcAft>
              <a:buClr>
                <a:schemeClr val="lt1"/>
              </a:buClr>
              <a:buSzPts val="1000"/>
              <a:buChar char="■"/>
              <a:defRPr sz="1000">
                <a:solidFill>
                  <a:schemeClr val="lt1"/>
                </a:solidFill>
              </a:defRPr>
            </a:lvl3pPr>
            <a:lvl4pPr marL="1828800" lvl="3" indent="-292100">
              <a:spcBef>
                <a:spcPts val="0"/>
              </a:spcBef>
              <a:spcAft>
                <a:spcPts val="0"/>
              </a:spcAft>
              <a:buClr>
                <a:schemeClr val="lt1"/>
              </a:buClr>
              <a:buSzPts val="1000"/>
              <a:buChar char="●"/>
              <a:defRPr sz="1000">
                <a:solidFill>
                  <a:schemeClr val="lt1"/>
                </a:solidFill>
              </a:defRPr>
            </a:lvl4pPr>
            <a:lvl5pPr marL="2286000" lvl="4" indent="-292100">
              <a:spcBef>
                <a:spcPts val="0"/>
              </a:spcBef>
              <a:spcAft>
                <a:spcPts val="0"/>
              </a:spcAft>
              <a:buClr>
                <a:schemeClr val="lt1"/>
              </a:buClr>
              <a:buSzPts val="1000"/>
              <a:buChar char="○"/>
              <a:defRPr sz="1000">
                <a:solidFill>
                  <a:schemeClr val="lt1"/>
                </a:solidFill>
              </a:defRPr>
            </a:lvl5pPr>
            <a:lvl6pPr marL="2743200" lvl="5" indent="-292100">
              <a:spcBef>
                <a:spcPts val="0"/>
              </a:spcBef>
              <a:spcAft>
                <a:spcPts val="0"/>
              </a:spcAft>
              <a:buClr>
                <a:schemeClr val="lt1"/>
              </a:buClr>
              <a:buSzPts val="1000"/>
              <a:buChar char="■"/>
              <a:defRPr sz="1000">
                <a:solidFill>
                  <a:schemeClr val="lt1"/>
                </a:solidFill>
              </a:defRPr>
            </a:lvl6pPr>
            <a:lvl7pPr marL="3200400" lvl="6" indent="-292100">
              <a:spcBef>
                <a:spcPts val="0"/>
              </a:spcBef>
              <a:spcAft>
                <a:spcPts val="0"/>
              </a:spcAft>
              <a:buClr>
                <a:schemeClr val="lt1"/>
              </a:buClr>
              <a:buSzPts val="1000"/>
              <a:buChar char="●"/>
              <a:defRPr sz="1000">
                <a:solidFill>
                  <a:schemeClr val="lt1"/>
                </a:solidFill>
              </a:defRPr>
            </a:lvl7pPr>
            <a:lvl8pPr marL="3657600" lvl="7" indent="-292100">
              <a:spcBef>
                <a:spcPts val="0"/>
              </a:spcBef>
              <a:spcAft>
                <a:spcPts val="0"/>
              </a:spcAft>
              <a:buClr>
                <a:schemeClr val="lt1"/>
              </a:buClr>
              <a:buSzPts val="1000"/>
              <a:buChar char="○"/>
              <a:defRPr sz="1000">
                <a:solidFill>
                  <a:schemeClr val="lt1"/>
                </a:solidFill>
              </a:defRPr>
            </a:lvl8pPr>
            <a:lvl9pPr marL="4114800" lvl="8" indent="-292100">
              <a:spcBef>
                <a:spcPts val="0"/>
              </a:spcBef>
              <a:spcAft>
                <a:spcPts val="0"/>
              </a:spcAft>
              <a:buClr>
                <a:schemeClr val="lt1"/>
              </a:buClr>
              <a:buSzPts val="1000"/>
              <a:buChar char="■"/>
              <a:defRPr sz="1000">
                <a:solidFill>
                  <a:schemeClr val="lt1"/>
                </a:solidFill>
              </a:defRPr>
            </a:lvl9pPr>
          </a:lstStyle>
          <a:p>
            <a:endParaRPr/>
          </a:p>
        </p:txBody>
      </p:sp>
      <p:sp>
        <p:nvSpPr>
          <p:cNvPr id="58" name="Google Shape;58;p10"/>
          <p:cNvSpPr>
            <a:spLocks noGrp="1"/>
          </p:cNvSpPr>
          <p:nvPr>
            <p:ph type="pic" idx="7"/>
          </p:nvPr>
        </p:nvSpPr>
        <p:spPr>
          <a:xfrm>
            <a:off x="3053763" y="709575"/>
            <a:ext cx="3031800" cy="2805300"/>
          </a:xfrm>
          <a:prstGeom prst="rect">
            <a:avLst/>
          </a:prstGeom>
          <a:noFill/>
          <a:ln>
            <a:noFill/>
          </a:ln>
        </p:spPr>
      </p:sp>
      <p:sp>
        <p:nvSpPr>
          <p:cNvPr id="59" name="Google Shape;59;p10"/>
          <p:cNvSpPr>
            <a:spLocks noGrp="1"/>
          </p:cNvSpPr>
          <p:nvPr>
            <p:ph type="pic" idx="8"/>
          </p:nvPr>
        </p:nvSpPr>
        <p:spPr>
          <a:xfrm>
            <a:off x="6095475" y="709575"/>
            <a:ext cx="3048600" cy="2805300"/>
          </a:xfrm>
          <a:prstGeom prst="rect">
            <a:avLst/>
          </a:prstGeom>
          <a:noFill/>
          <a:ln>
            <a:noFill/>
          </a:ln>
        </p:spPr>
      </p:sp>
      <p:cxnSp>
        <p:nvCxnSpPr>
          <p:cNvPr id="60" name="Google Shape;60;p10"/>
          <p:cNvCxnSpPr/>
          <p:nvPr/>
        </p:nvCxnSpPr>
        <p:spPr>
          <a:xfrm>
            <a:off x="3048525" y="703650"/>
            <a:ext cx="0" cy="4448700"/>
          </a:xfrm>
          <a:prstGeom prst="straightConnector1">
            <a:avLst/>
          </a:prstGeom>
          <a:noFill/>
          <a:ln w="9525" cap="flat" cmpd="sng">
            <a:solidFill>
              <a:schemeClr val="lt1"/>
            </a:solidFill>
            <a:prstDash val="solid"/>
            <a:round/>
            <a:headEnd type="none" w="med" len="med"/>
            <a:tailEnd type="none" w="med" len="med"/>
          </a:ln>
        </p:spPr>
      </p:cxnSp>
      <p:cxnSp>
        <p:nvCxnSpPr>
          <p:cNvPr id="61" name="Google Shape;61;p10"/>
          <p:cNvCxnSpPr/>
          <p:nvPr/>
        </p:nvCxnSpPr>
        <p:spPr>
          <a:xfrm>
            <a:off x="6090575" y="703650"/>
            <a:ext cx="0" cy="4448700"/>
          </a:xfrm>
          <a:prstGeom prst="straightConnector1">
            <a:avLst/>
          </a:prstGeom>
          <a:noFill/>
          <a:ln w="9525" cap="flat" cmpd="sng">
            <a:solidFill>
              <a:schemeClr val="lt1"/>
            </a:solidFill>
            <a:prstDash val="solid"/>
            <a:round/>
            <a:headEnd type="none" w="med" len="med"/>
            <a:tailEnd type="none" w="med" len="med"/>
          </a:ln>
        </p:spPr>
      </p:cxnSp>
      <p:cxnSp>
        <p:nvCxnSpPr>
          <p:cNvPr id="62" name="Google Shape;62;p10"/>
          <p:cNvCxnSpPr/>
          <p:nvPr/>
        </p:nvCxnSpPr>
        <p:spPr>
          <a:xfrm rot="10800000">
            <a:off x="0" y="3520200"/>
            <a:ext cx="9152400" cy="0"/>
          </a:xfrm>
          <a:prstGeom prst="straightConnector1">
            <a:avLst/>
          </a:prstGeom>
          <a:noFill/>
          <a:ln w="9525" cap="flat" cmpd="sng">
            <a:solidFill>
              <a:schemeClr val="lt1"/>
            </a:solidFill>
            <a:prstDash val="solid"/>
            <a:round/>
            <a:headEnd type="none" w="med" len="med"/>
            <a:tailEnd type="none" w="med" len="med"/>
          </a:ln>
        </p:spPr>
      </p:cxnSp>
      <p:cxnSp>
        <p:nvCxnSpPr>
          <p:cNvPr id="63" name="Google Shape;63;p10"/>
          <p:cNvCxnSpPr/>
          <p:nvPr/>
        </p:nvCxnSpPr>
        <p:spPr>
          <a:xfrm rot="10800000">
            <a:off x="0" y="704725"/>
            <a:ext cx="9152400" cy="0"/>
          </a:xfrm>
          <a:prstGeom prst="straightConnector1">
            <a:avLst/>
          </a:prstGeom>
          <a:noFill/>
          <a:ln w="9525" cap="flat" cmpd="sng">
            <a:solidFill>
              <a:schemeClr val="lt1"/>
            </a:solidFill>
            <a:prstDash val="solid"/>
            <a:round/>
            <a:headEnd type="none" w="med" len="med"/>
            <a:tailEnd type="none" w="med" len="med"/>
          </a:ln>
        </p:spPr>
      </p:cxnSp>
      <p:sp>
        <p:nvSpPr>
          <p:cNvPr id="64" name="Google Shape;64;p10"/>
          <p:cNvSpPr txBox="1">
            <a:spLocks noGrp="1"/>
          </p:cNvSpPr>
          <p:nvPr>
            <p:ph type="title" idx="9"/>
          </p:nvPr>
        </p:nvSpPr>
        <p:spPr>
          <a:xfrm>
            <a:off x="322275" y="116625"/>
            <a:ext cx="8494800" cy="393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Roboto Mono"/>
              <a:buNone/>
              <a:defRPr sz="2800" b="1">
                <a:solidFill>
                  <a:schemeClr val="dk1"/>
                </a:solidFill>
                <a:latin typeface="Roboto Mono"/>
                <a:ea typeface="Roboto Mono"/>
                <a:cs typeface="Roboto Mono"/>
                <a:sym typeface="Roboto Mono"/>
              </a:defRPr>
            </a:lvl1pPr>
            <a:lvl2pPr lvl="1">
              <a:spcBef>
                <a:spcPts val="0"/>
              </a:spcBef>
              <a:spcAft>
                <a:spcPts val="0"/>
              </a:spcAft>
              <a:buClr>
                <a:schemeClr val="dk1"/>
              </a:buClr>
              <a:buSzPts val="2800"/>
              <a:buFont typeface="Roboto Mono"/>
              <a:buNone/>
              <a:defRPr sz="2800" b="1">
                <a:solidFill>
                  <a:schemeClr val="dk1"/>
                </a:solidFill>
                <a:latin typeface="Roboto Mono"/>
                <a:ea typeface="Roboto Mono"/>
                <a:cs typeface="Roboto Mono"/>
                <a:sym typeface="Roboto Mono"/>
              </a:defRPr>
            </a:lvl2pPr>
            <a:lvl3pPr lvl="2">
              <a:spcBef>
                <a:spcPts val="0"/>
              </a:spcBef>
              <a:spcAft>
                <a:spcPts val="0"/>
              </a:spcAft>
              <a:buClr>
                <a:schemeClr val="dk1"/>
              </a:buClr>
              <a:buSzPts val="2800"/>
              <a:buFont typeface="Roboto Mono"/>
              <a:buNone/>
              <a:defRPr sz="2800" b="1">
                <a:solidFill>
                  <a:schemeClr val="dk1"/>
                </a:solidFill>
                <a:latin typeface="Roboto Mono"/>
                <a:ea typeface="Roboto Mono"/>
                <a:cs typeface="Roboto Mono"/>
                <a:sym typeface="Roboto Mono"/>
              </a:defRPr>
            </a:lvl3pPr>
            <a:lvl4pPr lvl="3">
              <a:spcBef>
                <a:spcPts val="0"/>
              </a:spcBef>
              <a:spcAft>
                <a:spcPts val="0"/>
              </a:spcAft>
              <a:buClr>
                <a:schemeClr val="dk1"/>
              </a:buClr>
              <a:buSzPts val="2800"/>
              <a:buFont typeface="Roboto Mono"/>
              <a:buNone/>
              <a:defRPr sz="2800" b="1">
                <a:solidFill>
                  <a:schemeClr val="dk1"/>
                </a:solidFill>
                <a:latin typeface="Roboto Mono"/>
                <a:ea typeface="Roboto Mono"/>
                <a:cs typeface="Roboto Mono"/>
                <a:sym typeface="Roboto Mono"/>
              </a:defRPr>
            </a:lvl4pPr>
            <a:lvl5pPr lvl="4">
              <a:spcBef>
                <a:spcPts val="0"/>
              </a:spcBef>
              <a:spcAft>
                <a:spcPts val="0"/>
              </a:spcAft>
              <a:buClr>
                <a:schemeClr val="dk1"/>
              </a:buClr>
              <a:buSzPts val="2800"/>
              <a:buFont typeface="Roboto Mono"/>
              <a:buNone/>
              <a:defRPr sz="2800" b="1">
                <a:solidFill>
                  <a:schemeClr val="dk1"/>
                </a:solidFill>
                <a:latin typeface="Roboto Mono"/>
                <a:ea typeface="Roboto Mono"/>
                <a:cs typeface="Roboto Mono"/>
                <a:sym typeface="Roboto Mono"/>
              </a:defRPr>
            </a:lvl5pPr>
            <a:lvl6pPr lvl="5">
              <a:spcBef>
                <a:spcPts val="0"/>
              </a:spcBef>
              <a:spcAft>
                <a:spcPts val="0"/>
              </a:spcAft>
              <a:buClr>
                <a:schemeClr val="dk1"/>
              </a:buClr>
              <a:buSzPts val="2800"/>
              <a:buFont typeface="Roboto Mono"/>
              <a:buNone/>
              <a:defRPr sz="2800" b="1">
                <a:solidFill>
                  <a:schemeClr val="dk1"/>
                </a:solidFill>
                <a:latin typeface="Roboto Mono"/>
                <a:ea typeface="Roboto Mono"/>
                <a:cs typeface="Roboto Mono"/>
                <a:sym typeface="Roboto Mono"/>
              </a:defRPr>
            </a:lvl6pPr>
            <a:lvl7pPr lvl="6">
              <a:spcBef>
                <a:spcPts val="0"/>
              </a:spcBef>
              <a:spcAft>
                <a:spcPts val="0"/>
              </a:spcAft>
              <a:buClr>
                <a:schemeClr val="dk1"/>
              </a:buClr>
              <a:buSzPts val="2800"/>
              <a:buFont typeface="Roboto Mono"/>
              <a:buNone/>
              <a:defRPr sz="2800" b="1">
                <a:solidFill>
                  <a:schemeClr val="dk1"/>
                </a:solidFill>
                <a:latin typeface="Roboto Mono"/>
                <a:ea typeface="Roboto Mono"/>
                <a:cs typeface="Roboto Mono"/>
                <a:sym typeface="Roboto Mono"/>
              </a:defRPr>
            </a:lvl7pPr>
            <a:lvl8pPr lvl="7">
              <a:spcBef>
                <a:spcPts val="0"/>
              </a:spcBef>
              <a:spcAft>
                <a:spcPts val="0"/>
              </a:spcAft>
              <a:buClr>
                <a:schemeClr val="dk1"/>
              </a:buClr>
              <a:buSzPts val="2800"/>
              <a:buFont typeface="Roboto Mono"/>
              <a:buNone/>
              <a:defRPr sz="2800" b="1">
                <a:solidFill>
                  <a:schemeClr val="dk1"/>
                </a:solidFill>
                <a:latin typeface="Roboto Mono"/>
                <a:ea typeface="Roboto Mono"/>
                <a:cs typeface="Roboto Mono"/>
                <a:sym typeface="Roboto Mono"/>
              </a:defRPr>
            </a:lvl8pPr>
            <a:lvl9pPr lvl="8">
              <a:spcBef>
                <a:spcPts val="0"/>
              </a:spcBef>
              <a:spcAft>
                <a:spcPts val="0"/>
              </a:spcAft>
              <a:buClr>
                <a:schemeClr val="dk1"/>
              </a:buClr>
              <a:buSzPts val="2800"/>
              <a:buFont typeface="Roboto Mono"/>
              <a:buNone/>
              <a:defRPr sz="2800" b="1">
                <a:solidFill>
                  <a:schemeClr val="dk1"/>
                </a:solidFill>
                <a:latin typeface="Roboto Mono"/>
                <a:ea typeface="Roboto Mono"/>
                <a:cs typeface="Roboto Mono"/>
                <a:sym typeface="Roboto Mon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spcBef>
                <a:spcPts val="0"/>
              </a:spcBef>
              <a:spcAft>
                <a:spcPts val="0"/>
              </a:spcAft>
              <a:buClr>
                <a:schemeClr val="dk1"/>
              </a:buClr>
              <a:buSzPts val="1800"/>
              <a:buFont typeface="Inter"/>
              <a:buChar char="●"/>
              <a:defRPr sz="1800">
                <a:solidFill>
                  <a:schemeClr val="dk1"/>
                </a:solidFill>
                <a:latin typeface="Inter"/>
                <a:ea typeface="Inter"/>
                <a:cs typeface="Inter"/>
                <a:sym typeface="Inter"/>
              </a:defRPr>
            </a:lvl1pPr>
            <a:lvl2pPr marL="914400" lvl="1" indent="-3175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pic>
        <p:nvPicPr>
          <p:cNvPr id="274" name="Google Shape;274;p42"/>
          <p:cNvPicPr preferRelativeResize="0"/>
          <p:nvPr/>
        </p:nvPicPr>
        <p:blipFill rotWithShape="1">
          <a:blip r:embed="rId3">
            <a:alphaModFix/>
          </a:blip>
          <a:srcRect r="83597" b="90437"/>
          <a:stretch/>
        </p:blipFill>
        <p:spPr>
          <a:xfrm>
            <a:off x="5034275" y="226500"/>
            <a:ext cx="3883200" cy="4690500"/>
          </a:xfrm>
          <a:prstGeom prst="rect">
            <a:avLst/>
          </a:prstGeom>
          <a:noFill/>
          <a:ln>
            <a:noFill/>
          </a:ln>
        </p:spPr>
      </p:pic>
      <p:pic>
        <p:nvPicPr>
          <p:cNvPr id="275" name="Google Shape;275;p42"/>
          <p:cNvPicPr preferRelativeResize="0"/>
          <p:nvPr/>
        </p:nvPicPr>
        <p:blipFill>
          <a:blip r:embed="rId4">
            <a:alphaModFix/>
          </a:blip>
          <a:stretch>
            <a:fillRect/>
          </a:stretch>
        </p:blipFill>
        <p:spPr>
          <a:xfrm>
            <a:off x="5034275" y="1339318"/>
            <a:ext cx="3883200" cy="2464868"/>
          </a:xfrm>
          <a:prstGeom prst="rect">
            <a:avLst/>
          </a:prstGeom>
          <a:noFill/>
          <a:ln>
            <a:noFill/>
          </a:ln>
        </p:spPr>
      </p:pic>
      <p:sp>
        <p:nvSpPr>
          <p:cNvPr id="276" name="Google Shape;276;p42"/>
          <p:cNvSpPr txBox="1"/>
          <p:nvPr/>
        </p:nvSpPr>
        <p:spPr>
          <a:xfrm>
            <a:off x="226525" y="753350"/>
            <a:ext cx="4673100" cy="41637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3100" b="1">
                <a:solidFill>
                  <a:srgbClr val="000000"/>
                </a:solidFill>
                <a:latin typeface="Roboto Mono"/>
                <a:ea typeface="Roboto Mono"/>
                <a:cs typeface="Roboto Mono"/>
                <a:sym typeface="Roboto Mono"/>
              </a:rPr>
              <a:t>Retrieval-Augmented Generation (RAG)</a:t>
            </a:r>
            <a:endParaRPr sz="3100" b="1">
              <a:solidFill>
                <a:srgbClr val="000000"/>
              </a:solidFill>
              <a:latin typeface="Roboto Mono"/>
              <a:ea typeface="Roboto Mono"/>
              <a:cs typeface="Roboto Mono"/>
              <a:sym typeface="Roboto Mono"/>
            </a:endParaRPr>
          </a:p>
          <a:p>
            <a:pPr marL="0" lvl="0" indent="0" algn="l" rtl="0">
              <a:spcBef>
                <a:spcPts val="0"/>
              </a:spcBef>
              <a:spcAft>
                <a:spcPts val="0"/>
              </a:spcAft>
              <a:buNone/>
            </a:pPr>
            <a:r>
              <a:rPr lang="en" sz="3100" b="1">
                <a:solidFill>
                  <a:srgbClr val="000000"/>
                </a:solidFill>
                <a:latin typeface="Roboto Mono"/>
                <a:ea typeface="Roboto Mono"/>
                <a:cs typeface="Roboto Mono"/>
                <a:sym typeface="Roboto Mono"/>
              </a:rPr>
              <a:t>Chatbot</a:t>
            </a:r>
            <a:endParaRPr sz="3100" b="1">
              <a:solidFill>
                <a:srgbClr val="000000"/>
              </a:solidFill>
              <a:latin typeface="Roboto Mono"/>
              <a:ea typeface="Roboto Mono"/>
              <a:cs typeface="Roboto Mono"/>
              <a:sym typeface="Roboto Mono"/>
            </a:endParaRPr>
          </a:p>
          <a:p>
            <a:pPr marL="0" lvl="0" indent="0" algn="l" rtl="0">
              <a:spcBef>
                <a:spcPts val="0"/>
              </a:spcBef>
              <a:spcAft>
                <a:spcPts val="0"/>
              </a:spcAft>
              <a:buNone/>
            </a:pPr>
            <a:endParaRPr sz="3100" b="1">
              <a:solidFill>
                <a:srgbClr val="000000"/>
              </a:solidFill>
              <a:latin typeface="Roboto Mono"/>
              <a:ea typeface="Roboto Mono"/>
              <a:cs typeface="Roboto Mono"/>
              <a:sym typeface="Roboto Mono"/>
            </a:endParaRPr>
          </a:p>
          <a:p>
            <a:pPr marL="0" lvl="0" indent="0" algn="l" rtl="0">
              <a:spcBef>
                <a:spcPts val="0"/>
              </a:spcBef>
              <a:spcAft>
                <a:spcPts val="0"/>
              </a:spcAft>
              <a:buNone/>
            </a:pPr>
            <a:endParaRPr sz="3100" b="1">
              <a:solidFill>
                <a:srgbClr val="000000"/>
              </a:solidFill>
              <a:latin typeface="Roboto Mono"/>
              <a:ea typeface="Roboto Mono"/>
              <a:cs typeface="Roboto Mono"/>
              <a:sym typeface="Roboto Mono"/>
            </a:endParaRPr>
          </a:p>
          <a:p>
            <a:pPr marL="0" lvl="0" indent="0" algn="l" rtl="0">
              <a:spcBef>
                <a:spcPts val="0"/>
              </a:spcBef>
              <a:spcAft>
                <a:spcPts val="0"/>
              </a:spcAft>
              <a:buNone/>
            </a:pPr>
            <a:endParaRPr sz="3100" b="1">
              <a:solidFill>
                <a:srgbClr val="000000"/>
              </a:solidFill>
              <a:latin typeface="Roboto Mono"/>
              <a:ea typeface="Roboto Mono"/>
              <a:cs typeface="Roboto Mono"/>
              <a:sym typeface="Roboto Mono"/>
            </a:endParaRPr>
          </a:p>
          <a:p>
            <a:pPr marL="0" lvl="0" indent="0" algn="l" rtl="0">
              <a:spcBef>
                <a:spcPts val="0"/>
              </a:spcBef>
              <a:spcAft>
                <a:spcPts val="0"/>
              </a:spcAft>
              <a:buNone/>
            </a:pPr>
            <a:endParaRPr sz="3100" b="1">
              <a:solidFill>
                <a:srgbClr val="000000"/>
              </a:solidFill>
              <a:latin typeface="Roboto Mono"/>
              <a:ea typeface="Roboto Mono"/>
              <a:cs typeface="Roboto Mono"/>
              <a:sym typeface="Roboto Mono"/>
            </a:endParaRPr>
          </a:p>
          <a:p>
            <a:pPr marL="0" lvl="0" indent="0" algn="l" rtl="0">
              <a:spcBef>
                <a:spcPts val="0"/>
              </a:spcBef>
              <a:spcAft>
                <a:spcPts val="0"/>
              </a:spcAft>
              <a:buNone/>
            </a:pPr>
            <a:r>
              <a:rPr lang="en" sz="2400" b="1">
                <a:solidFill>
                  <a:srgbClr val="000000"/>
                </a:solidFill>
                <a:latin typeface="Roboto Mono"/>
                <a:ea typeface="Roboto Mono"/>
                <a:cs typeface="Roboto Mono"/>
                <a:sym typeface="Roboto Mono"/>
              </a:rPr>
              <a:t>Mithun Senthil V</a:t>
            </a:r>
            <a:endParaRPr sz="2400" b="1">
              <a:solidFill>
                <a:srgbClr val="000000"/>
              </a:solidFill>
              <a:latin typeface="Roboto Mono"/>
              <a:ea typeface="Roboto Mono"/>
              <a:cs typeface="Roboto Mono"/>
              <a:sym typeface="Roboto Mono"/>
            </a:endParaRPr>
          </a:p>
          <a:p>
            <a:pPr marL="0" lvl="0" indent="0" algn="l" rtl="0">
              <a:spcBef>
                <a:spcPts val="0"/>
              </a:spcBef>
              <a:spcAft>
                <a:spcPts val="0"/>
              </a:spcAft>
              <a:buNone/>
            </a:pPr>
            <a:r>
              <a:rPr lang="en" sz="2400" b="1">
                <a:solidFill>
                  <a:srgbClr val="000000"/>
                </a:solidFill>
                <a:latin typeface="Roboto Mono"/>
                <a:ea typeface="Roboto Mono"/>
                <a:cs typeface="Roboto Mono"/>
                <a:sym typeface="Roboto Mono"/>
              </a:rPr>
              <a:t>22PD22</a:t>
            </a:r>
            <a:endParaRPr sz="2400" b="1">
              <a:solidFill>
                <a:srgbClr val="000000"/>
              </a:solidFill>
              <a:latin typeface="Roboto Mono"/>
              <a:ea typeface="Roboto Mono"/>
              <a:cs typeface="Roboto Mono"/>
              <a:sym typeface="Roboto Mono"/>
            </a:endParaRPr>
          </a:p>
          <a:p>
            <a:pPr marL="0" lvl="0" indent="0" algn="l" rtl="0">
              <a:spcBef>
                <a:spcPts val="0"/>
              </a:spcBef>
              <a:spcAft>
                <a:spcPts val="0"/>
              </a:spcAft>
              <a:buNone/>
            </a:pPr>
            <a:endParaRPr sz="100">
              <a:solidFill>
                <a:srgbClr val="000000"/>
              </a:solidFill>
              <a:latin typeface="Roboto Mono"/>
              <a:ea typeface="Roboto Mono"/>
              <a:cs typeface="Roboto Mono"/>
              <a:sym typeface="Roboto Mono"/>
            </a:endParaRPr>
          </a:p>
          <a:p>
            <a:pPr marL="0" lvl="0" indent="0" algn="l" rtl="0">
              <a:spcBef>
                <a:spcPts val="0"/>
              </a:spcBef>
              <a:spcAft>
                <a:spcPts val="0"/>
              </a:spcAft>
              <a:buNone/>
            </a:pPr>
            <a:endParaRPr sz="100">
              <a:solidFill>
                <a:srgbClr val="000000"/>
              </a:solidFill>
              <a:latin typeface="Roboto Mono"/>
              <a:ea typeface="Roboto Mono"/>
              <a:cs typeface="Roboto Mono"/>
              <a:sym typeface="Roboto Mono"/>
            </a:endParaRPr>
          </a:p>
          <a:p>
            <a:pPr marL="0" lvl="0" indent="0" algn="l" rtl="0">
              <a:spcBef>
                <a:spcPts val="0"/>
              </a:spcBef>
              <a:spcAft>
                <a:spcPts val="0"/>
              </a:spcAft>
              <a:buNone/>
            </a:pPr>
            <a:endParaRPr sz="100">
              <a:solidFill>
                <a:srgbClr val="000000"/>
              </a:solidFill>
              <a:latin typeface="Roboto Mono"/>
              <a:ea typeface="Roboto Mono"/>
              <a:cs typeface="Roboto Mono"/>
              <a:sym typeface="Roboto Mono"/>
            </a:endParaRPr>
          </a:p>
          <a:p>
            <a:pPr marL="0" lvl="0" indent="0" algn="l" rtl="0">
              <a:spcBef>
                <a:spcPts val="0"/>
              </a:spcBef>
              <a:spcAft>
                <a:spcPts val="0"/>
              </a:spcAft>
              <a:buNone/>
            </a:pPr>
            <a:endParaRPr sz="100">
              <a:solidFill>
                <a:srgbClr val="000000"/>
              </a:solidFill>
              <a:latin typeface="Roboto Mono"/>
              <a:ea typeface="Roboto Mono"/>
              <a:cs typeface="Roboto Mono"/>
              <a:sym typeface="Roboto Mono"/>
            </a:endParaRPr>
          </a:p>
          <a:p>
            <a:pPr marL="0" lvl="0" indent="0" algn="l" rtl="0">
              <a:spcBef>
                <a:spcPts val="0"/>
              </a:spcBef>
              <a:spcAft>
                <a:spcPts val="0"/>
              </a:spcAft>
              <a:buNone/>
            </a:pPr>
            <a:endParaRPr sz="100">
              <a:solidFill>
                <a:srgbClr val="000000"/>
              </a:solidFill>
              <a:latin typeface="Roboto Mono"/>
              <a:ea typeface="Roboto Mono"/>
              <a:cs typeface="Roboto Mono"/>
              <a:sym typeface="Roboto Mono"/>
            </a:endParaRPr>
          </a:p>
          <a:p>
            <a:pPr marL="0" lvl="0" indent="0" algn="l" rtl="0">
              <a:spcBef>
                <a:spcPts val="0"/>
              </a:spcBef>
              <a:spcAft>
                <a:spcPts val="0"/>
              </a:spcAft>
              <a:buNone/>
            </a:pPr>
            <a:endParaRPr sz="100">
              <a:solidFill>
                <a:srgbClr val="000000"/>
              </a:solidFill>
              <a:latin typeface="Roboto Mono"/>
              <a:ea typeface="Roboto Mono"/>
              <a:cs typeface="Roboto Mono"/>
              <a:sym typeface="Roboto Mon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51"/>
          <p:cNvSpPr txBox="1"/>
          <p:nvPr/>
        </p:nvSpPr>
        <p:spPr>
          <a:xfrm>
            <a:off x="397800" y="419100"/>
            <a:ext cx="8348400" cy="43914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600" b="1">
                <a:solidFill>
                  <a:schemeClr val="dk1"/>
                </a:solidFill>
                <a:latin typeface="Inter"/>
                <a:ea typeface="Inter"/>
                <a:cs typeface="Inter"/>
                <a:sym typeface="Inter"/>
              </a:rPr>
              <a:t>Docx File handling:</a:t>
            </a:r>
            <a:endParaRPr sz="1600" b="1">
              <a:solidFill>
                <a:schemeClr val="dk1"/>
              </a:solidFill>
              <a:latin typeface="Inter"/>
              <a:ea typeface="Inter"/>
              <a:cs typeface="Inter"/>
              <a:sym typeface="Inter"/>
            </a:endParaRPr>
          </a:p>
          <a:p>
            <a:pPr marL="4572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This is handled by process_doc.py [rag\Utils\process_doc.py]</a:t>
            </a:r>
            <a:endParaRPr sz="1300" b="1">
              <a:solidFill>
                <a:schemeClr val="dk1"/>
              </a:solidFill>
              <a:latin typeface="Inter"/>
              <a:ea typeface="Inter"/>
              <a:cs typeface="Inter"/>
              <a:sym typeface="Inter"/>
            </a:endParaRPr>
          </a:p>
          <a:p>
            <a:pPr marL="4572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Main function </a:t>
            </a:r>
            <a:r>
              <a:rPr lang="en" sz="1300" b="1">
                <a:solidFill>
                  <a:schemeClr val="dk1"/>
                </a:solidFill>
                <a:latin typeface="Inter"/>
                <a:ea typeface="Inter"/>
                <a:cs typeface="Inter"/>
                <a:sym typeface="Inter"/>
              </a:rPr>
              <a:t>extract_content() </a:t>
            </a:r>
            <a:r>
              <a:rPr lang="en" sz="1300">
                <a:solidFill>
                  <a:schemeClr val="dk1"/>
                </a:solidFill>
                <a:latin typeface="Inter"/>
                <a:ea typeface="Inter"/>
                <a:cs typeface="Inter"/>
                <a:sym typeface="Inter"/>
              </a:rPr>
              <a:t>and </a:t>
            </a:r>
            <a:r>
              <a:rPr lang="en" sz="1300" b="1">
                <a:solidFill>
                  <a:schemeClr val="dk1"/>
                </a:solidFill>
                <a:latin typeface="Inter"/>
                <a:ea typeface="Inter"/>
                <a:cs typeface="Inter"/>
                <a:sym typeface="Inter"/>
              </a:rPr>
              <a:t>process_documents()</a:t>
            </a:r>
            <a:endParaRPr sz="1300" b="1">
              <a:solidFill>
                <a:schemeClr val="dk1"/>
              </a:solidFill>
              <a:latin typeface="Inter"/>
              <a:ea typeface="Inter"/>
              <a:cs typeface="Inter"/>
              <a:sym typeface="Inter"/>
            </a:endParaRPr>
          </a:p>
          <a:p>
            <a:pPr marL="4572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The </a:t>
            </a:r>
            <a:r>
              <a:rPr lang="en" sz="1300" b="1">
                <a:solidFill>
                  <a:schemeClr val="dk1"/>
                </a:solidFill>
                <a:latin typeface="Inter"/>
                <a:ea typeface="Inter"/>
                <a:cs typeface="Inter"/>
                <a:sym typeface="Inter"/>
              </a:rPr>
              <a:t>extract_content() </a:t>
            </a:r>
            <a:r>
              <a:rPr lang="en" sz="1300">
                <a:solidFill>
                  <a:schemeClr val="dk1"/>
                </a:solidFill>
                <a:latin typeface="Inter"/>
                <a:ea typeface="Inter"/>
                <a:cs typeface="Inter"/>
                <a:sym typeface="Inter"/>
              </a:rPr>
              <a:t>read the Doc or txt file and extracts all the text, tables.</a:t>
            </a:r>
            <a:endParaRPr sz="1300">
              <a:solidFill>
                <a:schemeClr val="dk1"/>
              </a:solidFill>
              <a:latin typeface="Inter"/>
              <a:ea typeface="Inter"/>
              <a:cs typeface="Inter"/>
              <a:sym typeface="Inter"/>
            </a:endParaRPr>
          </a:p>
          <a:p>
            <a:pPr marL="4572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The </a:t>
            </a:r>
            <a:r>
              <a:rPr lang="en" sz="1300" b="1">
                <a:solidFill>
                  <a:schemeClr val="dk1"/>
                </a:solidFill>
                <a:latin typeface="Inter"/>
                <a:ea typeface="Inter"/>
                <a:cs typeface="Inter"/>
                <a:sym typeface="Inter"/>
              </a:rPr>
              <a:t>process_documents() </a:t>
            </a:r>
            <a:r>
              <a:rPr lang="en" sz="1300">
                <a:solidFill>
                  <a:schemeClr val="dk1"/>
                </a:solidFill>
                <a:latin typeface="Inter"/>
                <a:ea typeface="Inter"/>
                <a:cs typeface="Inter"/>
                <a:sym typeface="Inter"/>
              </a:rPr>
              <a:t>chunks the content in the file each image and tables is a separate chunk and the text is splited using </a:t>
            </a:r>
            <a:r>
              <a:rPr lang="en" sz="1300" b="1">
                <a:solidFill>
                  <a:schemeClr val="dk1"/>
                </a:solidFill>
                <a:latin typeface="Inter"/>
                <a:ea typeface="Inter"/>
                <a:cs typeface="Inter"/>
                <a:sym typeface="Inter"/>
              </a:rPr>
              <a:t>_split_text() </a:t>
            </a:r>
            <a:r>
              <a:rPr lang="en" sz="1300">
                <a:solidFill>
                  <a:schemeClr val="dk1"/>
                </a:solidFill>
                <a:latin typeface="Inter"/>
                <a:ea typeface="Inter"/>
                <a:cs typeface="Inter"/>
                <a:sym typeface="Inter"/>
              </a:rPr>
              <a:t>function with chunk_size=1000, chunk_overlap=200</a:t>
            </a:r>
            <a:endParaRPr sz="1300">
              <a:solidFill>
                <a:schemeClr val="dk1"/>
              </a:solidFill>
              <a:latin typeface="Inter"/>
              <a:ea typeface="Inter"/>
              <a:cs typeface="Inter"/>
              <a:sym typeface="Inter"/>
            </a:endParaRPr>
          </a:p>
          <a:p>
            <a:pPr marL="4572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Finally all these chunks are embedded upserted along with some metadata into vector DB (pinecone)</a:t>
            </a:r>
            <a:endParaRPr sz="1300">
              <a:solidFill>
                <a:schemeClr val="dk1"/>
              </a:solidFill>
              <a:latin typeface="Inter"/>
              <a:ea typeface="Inter"/>
              <a:cs typeface="Inter"/>
              <a:sym typeface="Inter"/>
            </a:endParaRPr>
          </a:p>
          <a:p>
            <a:pPr marL="0" lvl="0" indent="0" algn="l" rtl="0">
              <a:lnSpc>
                <a:spcPct val="150000"/>
              </a:lnSpc>
              <a:spcBef>
                <a:spcPts val="0"/>
              </a:spcBef>
              <a:spcAft>
                <a:spcPts val="0"/>
              </a:spcAft>
              <a:buNone/>
            </a:pPr>
            <a:r>
              <a:rPr lang="en" sz="1600" b="1">
                <a:solidFill>
                  <a:schemeClr val="dk1"/>
                </a:solidFill>
                <a:latin typeface="Inter"/>
                <a:ea typeface="Inter"/>
                <a:cs typeface="Inter"/>
                <a:sym typeface="Inter"/>
              </a:rPr>
              <a:t>Csv File handling:</a:t>
            </a:r>
            <a:endParaRPr sz="1300" b="1">
              <a:solidFill>
                <a:schemeClr val="dk1"/>
              </a:solidFill>
              <a:latin typeface="Inter"/>
              <a:ea typeface="Inter"/>
              <a:cs typeface="Inter"/>
              <a:sym typeface="Inter"/>
            </a:endParaRPr>
          </a:p>
          <a:p>
            <a:pPr marL="9144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This is handled by process_csv.py [rag\Utils\process_csv.py]</a:t>
            </a:r>
            <a:endParaRPr sz="1300" b="1">
              <a:solidFill>
                <a:schemeClr val="dk1"/>
              </a:solidFill>
              <a:latin typeface="Inter"/>
              <a:ea typeface="Inter"/>
              <a:cs typeface="Inter"/>
              <a:sym typeface="Inter"/>
            </a:endParaRPr>
          </a:p>
          <a:p>
            <a:pPr marL="9144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Main function </a:t>
            </a:r>
            <a:r>
              <a:rPr lang="en" sz="1300" b="1">
                <a:solidFill>
                  <a:schemeClr val="dk1"/>
                </a:solidFill>
                <a:latin typeface="Inter"/>
                <a:ea typeface="Inter"/>
                <a:cs typeface="Inter"/>
                <a:sym typeface="Inter"/>
              </a:rPr>
              <a:t>generate_csv_summary() </a:t>
            </a:r>
            <a:r>
              <a:rPr lang="en" sz="1300">
                <a:solidFill>
                  <a:schemeClr val="dk1"/>
                </a:solidFill>
                <a:latin typeface="Inter"/>
                <a:ea typeface="Inter"/>
                <a:cs typeface="Inter"/>
                <a:sym typeface="Inter"/>
              </a:rPr>
              <a:t>and </a:t>
            </a:r>
            <a:r>
              <a:rPr lang="en" sz="1300" b="1">
                <a:solidFill>
                  <a:schemeClr val="dk1"/>
                </a:solidFill>
                <a:latin typeface="Inter"/>
                <a:ea typeface="Inter"/>
                <a:cs typeface="Inter"/>
                <a:sym typeface="Inter"/>
              </a:rPr>
              <a:t>process_csv()</a:t>
            </a:r>
            <a:endParaRPr sz="1300" b="1">
              <a:solidFill>
                <a:schemeClr val="dk1"/>
              </a:solidFill>
              <a:latin typeface="Inter"/>
              <a:ea typeface="Inter"/>
              <a:cs typeface="Inter"/>
              <a:sym typeface="Inter"/>
            </a:endParaRPr>
          </a:p>
          <a:p>
            <a:pPr marL="9144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The </a:t>
            </a:r>
            <a:r>
              <a:rPr lang="en" sz="1300" b="1">
                <a:solidFill>
                  <a:schemeClr val="dk1"/>
                </a:solidFill>
                <a:latin typeface="Inter"/>
                <a:ea typeface="Inter"/>
                <a:cs typeface="Inter"/>
                <a:sym typeface="Inter"/>
              </a:rPr>
              <a:t>generate_csv_summary() </a:t>
            </a:r>
            <a:r>
              <a:rPr lang="en" sz="1300">
                <a:solidFill>
                  <a:schemeClr val="dk1"/>
                </a:solidFill>
                <a:latin typeface="Inter"/>
                <a:ea typeface="Inter"/>
                <a:cs typeface="Inter"/>
                <a:sym typeface="Inter"/>
              </a:rPr>
              <a:t>read the csv file and extracts all the important information.  </a:t>
            </a:r>
            <a:endParaRPr sz="1300">
              <a:solidFill>
                <a:schemeClr val="dk1"/>
              </a:solidFill>
              <a:latin typeface="Inter"/>
              <a:ea typeface="Inter"/>
              <a:cs typeface="Inter"/>
              <a:sym typeface="Inter"/>
            </a:endParaRPr>
          </a:p>
          <a:p>
            <a:pPr marL="9144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The </a:t>
            </a:r>
            <a:r>
              <a:rPr lang="en" sz="1300" b="1">
                <a:solidFill>
                  <a:schemeClr val="dk1"/>
                </a:solidFill>
                <a:latin typeface="Inter"/>
                <a:ea typeface="Inter"/>
                <a:cs typeface="Inter"/>
                <a:sym typeface="Inter"/>
              </a:rPr>
              <a:t>process_csv() </a:t>
            </a:r>
            <a:r>
              <a:rPr lang="en" sz="1300">
                <a:solidFill>
                  <a:schemeClr val="dk1"/>
                </a:solidFill>
                <a:latin typeface="Inter"/>
                <a:ea typeface="Inter"/>
                <a:cs typeface="Inter"/>
                <a:sym typeface="Inter"/>
              </a:rPr>
              <a:t>create embedding for the csv summary and it is upserted into the vector DB (pinecone)</a:t>
            </a:r>
            <a:endParaRPr sz="1300">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300" b="1">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300" b="1">
              <a:solidFill>
                <a:schemeClr val="dk1"/>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52"/>
          <p:cNvSpPr txBox="1"/>
          <p:nvPr/>
        </p:nvSpPr>
        <p:spPr>
          <a:xfrm>
            <a:off x="397800" y="419100"/>
            <a:ext cx="8348400" cy="39555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800" b="1" dirty="0">
                <a:solidFill>
                  <a:schemeClr val="dk1"/>
                </a:solidFill>
                <a:latin typeface="Inter"/>
                <a:ea typeface="Inter"/>
                <a:cs typeface="Inter"/>
                <a:sym typeface="Inter"/>
              </a:rPr>
              <a:t>Image File handling:</a:t>
            </a:r>
            <a:endParaRPr sz="1800" b="1" dirty="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dirty="0">
                <a:solidFill>
                  <a:schemeClr val="dk1"/>
                </a:solidFill>
                <a:latin typeface="Inter"/>
                <a:ea typeface="Inter"/>
                <a:cs typeface="Inter"/>
                <a:sym typeface="Inter"/>
              </a:rPr>
              <a:t>This is handled by process_image.py [rag\Utils\process_ image.py]</a:t>
            </a:r>
            <a:endParaRPr sz="1800" b="1" dirty="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dirty="0">
                <a:solidFill>
                  <a:schemeClr val="dk1"/>
                </a:solidFill>
                <a:latin typeface="Inter"/>
                <a:ea typeface="Inter"/>
                <a:cs typeface="Inter"/>
                <a:sym typeface="Inter"/>
              </a:rPr>
              <a:t>Main function </a:t>
            </a:r>
            <a:r>
              <a:rPr lang="en" sz="1500" b="1" dirty="0">
                <a:solidFill>
                  <a:schemeClr val="dk1"/>
                </a:solidFill>
                <a:latin typeface="Inter"/>
                <a:ea typeface="Inter"/>
                <a:cs typeface="Inter"/>
                <a:sym typeface="Inter"/>
              </a:rPr>
              <a:t>generate_image_summary() </a:t>
            </a:r>
            <a:r>
              <a:rPr lang="en" sz="1500" dirty="0">
                <a:solidFill>
                  <a:schemeClr val="dk1"/>
                </a:solidFill>
                <a:latin typeface="Inter"/>
                <a:ea typeface="Inter"/>
                <a:cs typeface="Inter"/>
                <a:sym typeface="Inter"/>
              </a:rPr>
              <a:t>and </a:t>
            </a:r>
            <a:r>
              <a:rPr lang="en" sz="1500" b="1" dirty="0">
                <a:solidFill>
                  <a:schemeClr val="dk1"/>
                </a:solidFill>
                <a:latin typeface="Inter"/>
                <a:ea typeface="Inter"/>
                <a:cs typeface="Inter"/>
                <a:sym typeface="Inter"/>
              </a:rPr>
              <a:t>process_image()</a:t>
            </a:r>
            <a:endParaRPr sz="1500" b="1" dirty="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dirty="0">
                <a:solidFill>
                  <a:schemeClr val="dk1"/>
                </a:solidFill>
                <a:latin typeface="Inter"/>
                <a:ea typeface="Inter"/>
                <a:cs typeface="Inter"/>
                <a:sym typeface="Inter"/>
              </a:rPr>
              <a:t>The </a:t>
            </a:r>
            <a:r>
              <a:rPr lang="en" sz="1500" b="1" dirty="0">
                <a:solidFill>
                  <a:schemeClr val="dk1"/>
                </a:solidFill>
                <a:latin typeface="Inter"/>
                <a:ea typeface="Inter"/>
                <a:cs typeface="Inter"/>
                <a:sym typeface="Inter"/>
              </a:rPr>
              <a:t>optimize_image() </a:t>
            </a:r>
            <a:r>
              <a:rPr lang="en" sz="1500" dirty="0">
                <a:solidFill>
                  <a:schemeClr val="dk1"/>
                </a:solidFill>
                <a:latin typeface="Inter"/>
                <a:ea typeface="Inter"/>
                <a:cs typeface="Inter"/>
                <a:sym typeface="Inter"/>
              </a:rPr>
              <a:t>is used to reduce the size of the image for storing, the </a:t>
            </a:r>
            <a:r>
              <a:rPr lang="en" sz="1500" b="1" dirty="0">
                <a:solidFill>
                  <a:schemeClr val="dk1"/>
                </a:solidFill>
                <a:latin typeface="Inter"/>
                <a:ea typeface="Inter"/>
                <a:cs typeface="Inter"/>
                <a:sym typeface="Inter"/>
              </a:rPr>
              <a:t>generate_image_summary() </a:t>
            </a:r>
            <a:r>
              <a:rPr lang="en" sz="1500" dirty="0">
                <a:solidFill>
                  <a:schemeClr val="dk1"/>
                </a:solidFill>
                <a:latin typeface="Inter"/>
                <a:ea typeface="Inter"/>
                <a:cs typeface="Inter"/>
                <a:sym typeface="Inter"/>
              </a:rPr>
              <a:t>is used to create a summary for the image using the </a:t>
            </a:r>
            <a:r>
              <a:rPr lang="en" sz="1500" b="1" dirty="0">
                <a:solidFill>
                  <a:schemeClr val="dk1"/>
                </a:solidFill>
                <a:latin typeface="Inter"/>
                <a:ea typeface="Inter"/>
                <a:cs typeface="Inter"/>
                <a:sym typeface="Inter"/>
              </a:rPr>
              <a:t>gemini-2.0-flash </a:t>
            </a:r>
            <a:r>
              <a:rPr lang="en" sz="1500" dirty="0">
                <a:solidFill>
                  <a:schemeClr val="dk1"/>
                </a:solidFill>
                <a:latin typeface="Inter"/>
                <a:ea typeface="Inter"/>
                <a:cs typeface="Inter"/>
                <a:sym typeface="Inter"/>
              </a:rPr>
              <a:t>which is the optimal model for image summarization.</a:t>
            </a:r>
            <a:endParaRPr sz="1500" dirty="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dirty="0">
                <a:solidFill>
                  <a:schemeClr val="dk1"/>
                </a:solidFill>
                <a:latin typeface="Inter"/>
                <a:ea typeface="Inter"/>
                <a:cs typeface="Inter"/>
                <a:sym typeface="Inter"/>
              </a:rPr>
              <a:t>The image summary is embedded and upserted in the vector DB along with the metadata which contains the base64 encoding of the image file. This base64 encoding will be later used for displaying the image when required. </a:t>
            </a:r>
            <a:endParaRPr sz="1500" dirty="0">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500" dirty="0">
              <a:solidFill>
                <a:schemeClr val="dk1"/>
              </a:solidFill>
              <a:latin typeface="Inter"/>
              <a:ea typeface="Inter"/>
              <a:cs typeface="Inter"/>
              <a:sym typeface="Inter"/>
            </a:endParaRPr>
          </a:p>
          <a:p>
            <a:pPr marL="457200" lvl="0" indent="0" algn="l" rtl="0">
              <a:lnSpc>
                <a:spcPct val="150000"/>
              </a:lnSpc>
              <a:spcBef>
                <a:spcPts val="0"/>
              </a:spcBef>
              <a:spcAft>
                <a:spcPts val="0"/>
              </a:spcAft>
              <a:buNone/>
            </a:pPr>
            <a:endParaRPr sz="1500" b="1" dirty="0">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500" b="1" dirty="0">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500" b="1" dirty="0">
              <a:solidFill>
                <a:schemeClr val="dk1"/>
              </a:solidFill>
              <a:latin typeface="Inter"/>
              <a:ea typeface="Inter"/>
              <a:cs typeface="Inter"/>
              <a:sym typeface="Inte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3"/>
          <p:cNvSpPr txBox="1"/>
          <p:nvPr/>
        </p:nvSpPr>
        <p:spPr>
          <a:xfrm>
            <a:off x="397800" y="419100"/>
            <a:ext cx="8348400" cy="39555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800" b="1">
                <a:solidFill>
                  <a:schemeClr val="dk1"/>
                </a:solidFill>
                <a:latin typeface="Inter"/>
                <a:ea typeface="Inter"/>
                <a:cs typeface="Inter"/>
                <a:sym typeface="Inter"/>
              </a:rPr>
              <a:t>Video File handling:</a:t>
            </a:r>
            <a:endParaRPr sz="1800" b="1">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This is handled by process_video.py [rag\Utils\process_video.py]</a:t>
            </a:r>
            <a:endParaRPr sz="1800" b="1">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The main functions </a:t>
            </a:r>
            <a:r>
              <a:rPr lang="en" sz="1500" b="1">
                <a:solidFill>
                  <a:schemeClr val="dk1"/>
                </a:solidFill>
                <a:latin typeface="Inter"/>
                <a:ea typeface="Inter"/>
                <a:cs typeface="Inter"/>
                <a:sym typeface="Inter"/>
              </a:rPr>
              <a:t>process_video()</a:t>
            </a:r>
            <a:r>
              <a:rPr lang="en" sz="1500">
                <a:solidFill>
                  <a:schemeClr val="dk1"/>
                </a:solidFill>
                <a:latin typeface="Inter"/>
                <a:ea typeface="Inter"/>
                <a:cs typeface="Inter"/>
                <a:sym typeface="Inter"/>
              </a:rPr>
              <a:t> and </a:t>
            </a:r>
            <a:r>
              <a:rPr lang="en" sz="1500" b="1">
                <a:solidFill>
                  <a:schemeClr val="dk1"/>
                </a:solidFill>
                <a:latin typeface="Inter"/>
                <a:ea typeface="Inter"/>
                <a:cs typeface="Inter"/>
                <a:sym typeface="Inter"/>
              </a:rPr>
              <a:t>process_frames_with_transcript()</a:t>
            </a:r>
            <a:r>
              <a:rPr lang="en" sz="1500">
                <a:solidFill>
                  <a:schemeClr val="dk1"/>
                </a:solidFill>
                <a:latin typeface="Inter"/>
                <a:ea typeface="Inter"/>
                <a:cs typeface="Inter"/>
                <a:sym typeface="Inter"/>
              </a:rPr>
              <a:t> handle video processing. </a:t>
            </a:r>
            <a:endParaRPr sz="150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The </a:t>
            </a:r>
            <a:r>
              <a:rPr lang="en" sz="1500" b="1">
                <a:solidFill>
                  <a:schemeClr val="dk1"/>
                </a:solidFill>
                <a:latin typeface="Inter"/>
                <a:ea typeface="Inter"/>
                <a:cs typeface="Inter"/>
                <a:sym typeface="Inter"/>
              </a:rPr>
              <a:t>extract_frames()</a:t>
            </a:r>
            <a:r>
              <a:rPr lang="en" sz="1500">
                <a:solidFill>
                  <a:schemeClr val="dk1"/>
                </a:solidFill>
                <a:latin typeface="Inter"/>
                <a:ea typeface="Inter"/>
                <a:cs typeface="Inter"/>
                <a:sym typeface="Inter"/>
              </a:rPr>
              <a:t> is used to extract key frames from the video, while </a:t>
            </a:r>
            <a:r>
              <a:rPr lang="en" sz="1500" b="1">
                <a:solidFill>
                  <a:schemeClr val="dk1"/>
                </a:solidFill>
                <a:latin typeface="Inter"/>
                <a:ea typeface="Inter"/>
                <a:cs typeface="Inter"/>
                <a:sym typeface="Inter"/>
              </a:rPr>
              <a:t>transcribe_audio() </a:t>
            </a:r>
            <a:r>
              <a:rPr lang="en" sz="1500">
                <a:solidFill>
                  <a:schemeClr val="dk1"/>
                </a:solidFill>
                <a:latin typeface="Inter"/>
                <a:ea typeface="Inter"/>
                <a:cs typeface="Inter"/>
                <a:sym typeface="Inter"/>
              </a:rPr>
              <a:t>is used to extract audio transcribe</a:t>
            </a:r>
            <a:r>
              <a:rPr lang="en" sz="1500" b="1">
                <a:solidFill>
                  <a:schemeClr val="dk1"/>
                </a:solidFill>
                <a:latin typeface="Inter"/>
                <a:ea typeface="Inter"/>
                <a:cs typeface="Inter"/>
                <a:sym typeface="Inter"/>
              </a:rPr>
              <a:t> </a:t>
            </a:r>
            <a:r>
              <a:rPr lang="en" sz="1500">
                <a:solidFill>
                  <a:schemeClr val="dk1"/>
                </a:solidFill>
                <a:latin typeface="Inter"/>
                <a:ea typeface="Inter"/>
                <a:cs typeface="Inter"/>
                <a:sym typeface="Inter"/>
              </a:rPr>
              <a:t>and these both are given to  </a:t>
            </a:r>
            <a:r>
              <a:rPr lang="en" sz="1500" b="1">
                <a:solidFill>
                  <a:schemeClr val="dk1"/>
                </a:solidFill>
                <a:latin typeface="Inter"/>
                <a:ea typeface="Inter"/>
                <a:cs typeface="Inter"/>
                <a:sym typeface="Inter"/>
              </a:rPr>
              <a:t>process_frames_with_transcript() </a:t>
            </a:r>
            <a:r>
              <a:rPr lang="en" sz="1500">
                <a:solidFill>
                  <a:schemeClr val="dk1"/>
                </a:solidFill>
                <a:latin typeface="Inter"/>
                <a:ea typeface="Inter"/>
                <a:cs typeface="Inter"/>
                <a:sym typeface="Inter"/>
              </a:rPr>
              <a:t>which creates context with </a:t>
            </a:r>
            <a:r>
              <a:rPr lang="en" sz="1500" b="1">
                <a:solidFill>
                  <a:schemeClr val="dk1"/>
                </a:solidFill>
                <a:latin typeface="Inter"/>
                <a:ea typeface="Inter"/>
                <a:cs typeface="Inter"/>
                <a:sym typeface="Inter"/>
              </a:rPr>
              <a:t>gemini-2.0-flash</a:t>
            </a:r>
            <a:r>
              <a:rPr lang="en" sz="1500">
                <a:solidFill>
                  <a:schemeClr val="dk1"/>
                </a:solidFill>
                <a:latin typeface="Inter"/>
                <a:ea typeface="Inter"/>
                <a:cs typeface="Inter"/>
                <a:sym typeface="Inter"/>
              </a:rPr>
              <a:t> using both audio and frames. </a:t>
            </a:r>
            <a:endParaRPr sz="150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Finally all these are embedded upserted along with some metadata into vector DB (pinecone).</a:t>
            </a:r>
            <a:endParaRPr sz="1500">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500">
              <a:solidFill>
                <a:schemeClr val="dk1"/>
              </a:solidFill>
              <a:latin typeface="Inter"/>
              <a:ea typeface="Inter"/>
              <a:cs typeface="Inter"/>
              <a:sym typeface="Inter"/>
            </a:endParaRPr>
          </a:p>
          <a:p>
            <a:pPr marL="457200" lvl="0" indent="0" algn="l" rtl="0">
              <a:lnSpc>
                <a:spcPct val="150000"/>
              </a:lnSpc>
              <a:spcBef>
                <a:spcPts val="0"/>
              </a:spcBef>
              <a:spcAft>
                <a:spcPts val="0"/>
              </a:spcAft>
              <a:buNone/>
            </a:pPr>
            <a:endParaRPr sz="1500" b="1">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500" b="1">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500" b="1">
              <a:solidFill>
                <a:schemeClr val="dk1"/>
              </a:solidFill>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54"/>
          <p:cNvSpPr txBox="1">
            <a:spLocks noGrp="1"/>
          </p:cNvSpPr>
          <p:nvPr>
            <p:ph type="title" idx="4"/>
          </p:nvPr>
        </p:nvSpPr>
        <p:spPr>
          <a:xfrm>
            <a:off x="1190250" y="1527300"/>
            <a:ext cx="6763500" cy="2088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Outputs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pic>
        <p:nvPicPr>
          <p:cNvPr id="354" name="Google Shape;354;p55"/>
          <p:cNvPicPr preferRelativeResize="0"/>
          <p:nvPr/>
        </p:nvPicPr>
        <p:blipFill>
          <a:blip r:embed="rId3">
            <a:alphaModFix/>
          </a:blip>
          <a:stretch>
            <a:fillRect/>
          </a:stretch>
        </p:blipFill>
        <p:spPr>
          <a:xfrm>
            <a:off x="1384250" y="1059488"/>
            <a:ext cx="6192475" cy="3483267"/>
          </a:xfrm>
          <a:prstGeom prst="rect">
            <a:avLst/>
          </a:prstGeom>
          <a:noFill/>
          <a:ln>
            <a:noFill/>
          </a:ln>
        </p:spPr>
      </p:pic>
      <p:sp>
        <p:nvSpPr>
          <p:cNvPr id="355" name="Google Shape;355;p55"/>
          <p:cNvSpPr txBox="1"/>
          <p:nvPr/>
        </p:nvSpPr>
        <p:spPr>
          <a:xfrm>
            <a:off x="145575" y="2435225"/>
            <a:ext cx="1088700" cy="59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chemeClr val="dk1"/>
                </a:solidFill>
                <a:latin typeface="Inter"/>
                <a:ea typeface="Inter"/>
                <a:cs typeface="Inter"/>
                <a:sym typeface="Inter"/>
              </a:rPr>
              <a:t>Description of the data in the knowledge base is given </a:t>
            </a:r>
            <a:endParaRPr sz="700">
              <a:solidFill>
                <a:schemeClr val="dk1"/>
              </a:solidFill>
              <a:latin typeface="Inter"/>
              <a:ea typeface="Inter"/>
              <a:cs typeface="Inter"/>
              <a:sym typeface="Inter"/>
            </a:endParaRPr>
          </a:p>
        </p:txBody>
      </p:sp>
      <p:cxnSp>
        <p:nvCxnSpPr>
          <p:cNvPr id="356" name="Google Shape;356;p55"/>
          <p:cNvCxnSpPr/>
          <p:nvPr/>
        </p:nvCxnSpPr>
        <p:spPr>
          <a:xfrm>
            <a:off x="1259525" y="2768725"/>
            <a:ext cx="1387200" cy="64800"/>
          </a:xfrm>
          <a:prstGeom prst="straightConnector1">
            <a:avLst/>
          </a:prstGeom>
          <a:noFill/>
          <a:ln w="38100" cap="flat" cmpd="sng">
            <a:solidFill>
              <a:schemeClr val="dk1"/>
            </a:solidFill>
            <a:prstDash val="solid"/>
            <a:round/>
            <a:headEnd type="none" w="med" len="med"/>
            <a:tailEnd type="triangle" w="med" len="med"/>
          </a:ln>
        </p:spPr>
      </p:cxnSp>
      <p:cxnSp>
        <p:nvCxnSpPr>
          <p:cNvPr id="357" name="Google Shape;357;p55"/>
          <p:cNvCxnSpPr>
            <a:stCxn id="358" idx="1"/>
          </p:cNvCxnSpPr>
          <p:nvPr/>
        </p:nvCxnSpPr>
        <p:spPr>
          <a:xfrm rot="10800000">
            <a:off x="5864875" y="1945825"/>
            <a:ext cx="1895700" cy="715200"/>
          </a:xfrm>
          <a:prstGeom prst="straightConnector1">
            <a:avLst/>
          </a:prstGeom>
          <a:noFill/>
          <a:ln w="38100" cap="flat" cmpd="sng">
            <a:solidFill>
              <a:schemeClr val="dk1"/>
            </a:solidFill>
            <a:prstDash val="solid"/>
            <a:round/>
            <a:headEnd type="none" w="med" len="med"/>
            <a:tailEnd type="triangle" w="med" len="med"/>
          </a:ln>
        </p:spPr>
      </p:cxnSp>
      <p:sp>
        <p:nvSpPr>
          <p:cNvPr id="358" name="Google Shape;358;p55"/>
          <p:cNvSpPr txBox="1"/>
          <p:nvPr/>
        </p:nvSpPr>
        <p:spPr>
          <a:xfrm>
            <a:off x="7760575" y="2365675"/>
            <a:ext cx="1088700" cy="59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chemeClr val="dk1"/>
                </a:solidFill>
                <a:latin typeface="Inter"/>
                <a:ea typeface="Inter"/>
                <a:cs typeface="Inter"/>
                <a:sym typeface="Inter"/>
              </a:rPr>
              <a:t>Different types of documents can be upload here, which will be processed and stored in pinecone (Vector DB)</a:t>
            </a:r>
            <a:endParaRPr sz="700">
              <a:solidFill>
                <a:schemeClr val="dk1"/>
              </a:solidFill>
              <a:latin typeface="Inter"/>
              <a:ea typeface="Inter"/>
              <a:cs typeface="Inter"/>
              <a:sym typeface="Inte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pic>
        <p:nvPicPr>
          <p:cNvPr id="363" name="Google Shape;363;p56"/>
          <p:cNvPicPr preferRelativeResize="0"/>
          <p:nvPr/>
        </p:nvPicPr>
        <p:blipFill>
          <a:blip r:embed="rId3">
            <a:alphaModFix/>
          </a:blip>
          <a:stretch>
            <a:fillRect/>
          </a:stretch>
        </p:blipFill>
        <p:spPr>
          <a:xfrm>
            <a:off x="644000" y="687525"/>
            <a:ext cx="7856002" cy="4419001"/>
          </a:xfrm>
          <a:prstGeom prst="rect">
            <a:avLst/>
          </a:prstGeom>
          <a:noFill/>
          <a:ln>
            <a:noFill/>
          </a:ln>
        </p:spPr>
      </p:pic>
      <p:cxnSp>
        <p:nvCxnSpPr>
          <p:cNvPr id="364" name="Google Shape;364;p56"/>
          <p:cNvCxnSpPr>
            <a:stCxn id="365" idx="3"/>
          </p:cNvCxnSpPr>
          <p:nvPr/>
        </p:nvCxnSpPr>
        <p:spPr>
          <a:xfrm rot="10800000" flipH="1">
            <a:off x="4498650" y="2204625"/>
            <a:ext cx="1375500" cy="692400"/>
          </a:xfrm>
          <a:prstGeom prst="straightConnector1">
            <a:avLst/>
          </a:prstGeom>
          <a:noFill/>
          <a:ln w="38100" cap="flat" cmpd="sng">
            <a:solidFill>
              <a:schemeClr val="dk1"/>
            </a:solidFill>
            <a:prstDash val="solid"/>
            <a:round/>
            <a:headEnd type="none" w="med" len="med"/>
            <a:tailEnd type="triangle" w="med" len="med"/>
          </a:ln>
        </p:spPr>
      </p:cxnSp>
      <p:sp>
        <p:nvSpPr>
          <p:cNvPr id="365" name="Google Shape;365;p56"/>
          <p:cNvSpPr txBox="1"/>
          <p:nvPr/>
        </p:nvSpPr>
        <p:spPr>
          <a:xfrm>
            <a:off x="3409950" y="2601675"/>
            <a:ext cx="1088700" cy="59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chemeClr val="dk1"/>
                </a:solidFill>
                <a:latin typeface="Inter"/>
                <a:ea typeface="Inter"/>
                <a:cs typeface="Inter"/>
                <a:sym typeface="Inter"/>
              </a:rPr>
              <a:t>Click on the query button to know about the data</a:t>
            </a:r>
            <a:endParaRPr sz="700">
              <a:solidFill>
                <a:schemeClr val="dk1"/>
              </a:solidFill>
              <a:latin typeface="Inter"/>
              <a:ea typeface="Inter"/>
              <a:cs typeface="Inter"/>
              <a:sym typeface="Inter"/>
            </a:endParaRPr>
          </a:p>
        </p:txBody>
      </p:sp>
      <p:cxnSp>
        <p:nvCxnSpPr>
          <p:cNvPr id="366" name="Google Shape;366;p56"/>
          <p:cNvCxnSpPr/>
          <p:nvPr/>
        </p:nvCxnSpPr>
        <p:spPr>
          <a:xfrm rot="10800000" flipH="1">
            <a:off x="5404750" y="2685450"/>
            <a:ext cx="968700" cy="953100"/>
          </a:xfrm>
          <a:prstGeom prst="straightConnector1">
            <a:avLst/>
          </a:prstGeom>
          <a:noFill/>
          <a:ln w="38100" cap="flat" cmpd="sng">
            <a:solidFill>
              <a:schemeClr val="dk1"/>
            </a:solidFill>
            <a:prstDash val="solid"/>
            <a:round/>
            <a:headEnd type="none" w="med" len="med"/>
            <a:tailEnd type="triangle" w="med" len="med"/>
          </a:ln>
        </p:spPr>
      </p:cxnSp>
      <p:sp>
        <p:nvSpPr>
          <p:cNvPr id="367" name="Google Shape;367;p56"/>
          <p:cNvSpPr txBox="1"/>
          <p:nvPr/>
        </p:nvSpPr>
        <p:spPr>
          <a:xfrm>
            <a:off x="4256300" y="3380025"/>
            <a:ext cx="1088700" cy="59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chemeClr val="dk1"/>
                </a:solidFill>
                <a:latin typeface="Inter"/>
                <a:ea typeface="Inter"/>
                <a:cs typeface="Inter"/>
                <a:sym typeface="Inter"/>
              </a:rPr>
              <a:t>Click on the details button to view the description about the data</a:t>
            </a:r>
            <a:endParaRPr sz="700">
              <a:solidFill>
                <a:schemeClr val="dk1"/>
              </a:solidFill>
              <a:latin typeface="Inter"/>
              <a:ea typeface="Inter"/>
              <a:cs typeface="Inter"/>
              <a:sym typeface="Inte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pic>
        <p:nvPicPr>
          <p:cNvPr id="372" name="Google Shape;372;p57"/>
          <p:cNvPicPr preferRelativeResize="0"/>
          <p:nvPr/>
        </p:nvPicPr>
        <p:blipFill>
          <a:blip r:embed="rId3">
            <a:alphaModFix/>
          </a:blip>
          <a:stretch>
            <a:fillRect/>
          </a:stretch>
        </p:blipFill>
        <p:spPr>
          <a:xfrm>
            <a:off x="705800" y="585825"/>
            <a:ext cx="7678373" cy="4319101"/>
          </a:xfrm>
          <a:prstGeom prst="rect">
            <a:avLst/>
          </a:prstGeom>
          <a:noFill/>
          <a:ln>
            <a:noFill/>
          </a:ln>
        </p:spPr>
      </p:pic>
      <p:cxnSp>
        <p:nvCxnSpPr>
          <p:cNvPr id="373" name="Google Shape;373;p57"/>
          <p:cNvCxnSpPr>
            <a:stCxn id="374" idx="3"/>
          </p:cNvCxnSpPr>
          <p:nvPr/>
        </p:nvCxnSpPr>
        <p:spPr>
          <a:xfrm>
            <a:off x="1964825" y="2897025"/>
            <a:ext cx="413700" cy="861300"/>
          </a:xfrm>
          <a:prstGeom prst="straightConnector1">
            <a:avLst/>
          </a:prstGeom>
          <a:noFill/>
          <a:ln w="38100" cap="flat" cmpd="sng">
            <a:solidFill>
              <a:schemeClr val="dk1"/>
            </a:solidFill>
            <a:prstDash val="solid"/>
            <a:round/>
            <a:headEnd type="none" w="med" len="med"/>
            <a:tailEnd type="triangle" w="med" len="med"/>
          </a:ln>
        </p:spPr>
      </p:cxnSp>
      <p:sp>
        <p:nvSpPr>
          <p:cNvPr id="374" name="Google Shape;374;p57"/>
          <p:cNvSpPr txBox="1"/>
          <p:nvPr/>
        </p:nvSpPr>
        <p:spPr>
          <a:xfrm>
            <a:off x="876125" y="2601675"/>
            <a:ext cx="1088700" cy="59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chemeClr val="dk1"/>
                </a:solidFill>
                <a:latin typeface="Inter"/>
                <a:ea typeface="Inter"/>
                <a:cs typeface="Inter"/>
                <a:sym typeface="Inter"/>
              </a:rPr>
              <a:t>Gives you image if the context has images otherwise it will be blank</a:t>
            </a:r>
            <a:endParaRPr sz="700">
              <a:solidFill>
                <a:schemeClr val="dk1"/>
              </a:solidFill>
              <a:latin typeface="Inter"/>
              <a:ea typeface="Inter"/>
              <a:cs typeface="Inter"/>
              <a:sym typeface="Inter"/>
            </a:endParaRPr>
          </a:p>
        </p:txBody>
      </p:sp>
      <p:cxnSp>
        <p:nvCxnSpPr>
          <p:cNvPr id="375" name="Google Shape;375;p57"/>
          <p:cNvCxnSpPr>
            <a:stCxn id="376" idx="1"/>
          </p:cNvCxnSpPr>
          <p:nvPr/>
        </p:nvCxnSpPr>
        <p:spPr>
          <a:xfrm flipH="1">
            <a:off x="6650800" y="3162000"/>
            <a:ext cx="268800" cy="744300"/>
          </a:xfrm>
          <a:prstGeom prst="straightConnector1">
            <a:avLst/>
          </a:prstGeom>
          <a:noFill/>
          <a:ln w="38100" cap="flat" cmpd="sng">
            <a:solidFill>
              <a:schemeClr val="dk1"/>
            </a:solidFill>
            <a:prstDash val="solid"/>
            <a:round/>
            <a:headEnd type="none" w="med" len="med"/>
            <a:tailEnd type="triangle" w="med" len="med"/>
          </a:ln>
        </p:spPr>
      </p:cxnSp>
      <p:sp>
        <p:nvSpPr>
          <p:cNvPr id="376" name="Google Shape;376;p57"/>
          <p:cNvSpPr txBox="1"/>
          <p:nvPr/>
        </p:nvSpPr>
        <p:spPr>
          <a:xfrm>
            <a:off x="6919600" y="2866650"/>
            <a:ext cx="1088700" cy="59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chemeClr val="dk1"/>
                </a:solidFill>
                <a:latin typeface="Inter"/>
                <a:ea typeface="Inter"/>
                <a:cs typeface="Inter"/>
                <a:sym typeface="Inter"/>
              </a:rPr>
              <a:t>Gives you all the related content for the user query, which will be used for answering user query</a:t>
            </a:r>
            <a:endParaRPr sz="700">
              <a:solidFill>
                <a:schemeClr val="dk1"/>
              </a:solidFill>
              <a:latin typeface="Inter"/>
              <a:ea typeface="Inter"/>
              <a:cs typeface="Inter"/>
              <a:sym typeface="Inte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58"/>
          <p:cNvSpPr txBox="1">
            <a:spLocks noGrp="1"/>
          </p:cNvSpPr>
          <p:nvPr>
            <p:ph type="title" idx="4"/>
          </p:nvPr>
        </p:nvSpPr>
        <p:spPr>
          <a:xfrm>
            <a:off x="289125" y="272425"/>
            <a:ext cx="8313300" cy="8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5170"/>
              <a:t>Query from Pdf Data</a:t>
            </a:r>
            <a:endParaRPr sz="5170"/>
          </a:p>
        </p:txBody>
      </p:sp>
      <p:pic>
        <p:nvPicPr>
          <p:cNvPr id="382" name="Google Shape;382;p58"/>
          <p:cNvPicPr preferRelativeResize="0"/>
          <p:nvPr/>
        </p:nvPicPr>
        <p:blipFill>
          <a:blip r:embed="rId3">
            <a:alphaModFix/>
          </a:blip>
          <a:stretch>
            <a:fillRect/>
          </a:stretch>
        </p:blipFill>
        <p:spPr>
          <a:xfrm>
            <a:off x="996550" y="1034100"/>
            <a:ext cx="7150891" cy="40223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59"/>
          <p:cNvSpPr txBox="1">
            <a:spLocks noGrp="1"/>
          </p:cNvSpPr>
          <p:nvPr>
            <p:ph type="title" idx="4"/>
          </p:nvPr>
        </p:nvSpPr>
        <p:spPr>
          <a:xfrm>
            <a:off x="289125" y="272425"/>
            <a:ext cx="8640000" cy="8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5170"/>
              <a:t>Query from Image Data</a:t>
            </a:r>
            <a:endParaRPr sz="5170"/>
          </a:p>
        </p:txBody>
      </p:sp>
      <p:pic>
        <p:nvPicPr>
          <p:cNvPr id="388" name="Google Shape;388;p59"/>
          <p:cNvPicPr preferRelativeResize="0"/>
          <p:nvPr/>
        </p:nvPicPr>
        <p:blipFill>
          <a:blip r:embed="rId3">
            <a:alphaModFix/>
          </a:blip>
          <a:stretch>
            <a:fillRect/>
          </a:stretch>
        </p:blipFill>
        <p:spPr>
          <a:xfrm>
            <a:off x="1304613" y="1121125"/>
            <a:ext cx="6609024" cy="37175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60"/>
          <p:cNvSpPr txBox="1">
            <a:spLocks noGrp="1"/>
          </p:cNvSpPr>
          <p:nvPr>
            <p:ph type="title" idx="4"/>
          </p:nvPr>
        </p:nvSpPr>
        <p:spPr>
          <a:xfrm>
            <a:off x="289125" y="272425"/>
            <a:ext cx="8640000" cy="8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5170"/>
              <a:t>Query from Docx Data</a:t>
            </a:r>
            <a:endParaRPr sz="5170"/>
          </a:p>
        </p:txBody>
      </p:sp>
      <p:pic>
        <p:nvPicPr>
          <p:cNvPr id="394" name="Google Shape;394;p60"/>
          <p:cNvPicPr preferRelativeResize="0"/>
          <p:nvPr/>
        </p:nvPicPr>
        <p:blipFill>
          <a:blip r:embed="rId3">
            <a:alphaModFix/>
          </a:blip>
          <a:stretch>
            <a:fillRect/>
          </a:stretch>
        </p:blipFill>
        <p:spPr>
          <a:xfrm>
            <a:off x="1304613" y="1121125"/>
            <a:ext cx="6609024" cy="37175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3"/>
          <p:cNvSpPr txBox="1">
            <a:spLocks noGrp="1"/>
          </p:cNvSpPr>
          <p:nvPr>
            <p:ph type="body" idx="1"/>
          </p:nvPr>
        </p:nvSpPr>
        <p:spPr>
          <a:xfrm>
            <a:off x="226525" y="1217799"/>
            <a:ext cx="8673000" cy="3708900"/>
          </a:xfrm>
          <a:prstGeom prst="rect">
            <a:avLst/>
          </a:prstGeom>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SzPts val="2000"/>
              <a:buChar char="●"/>
            </a:pPr>
            <a:r>
              <a:rPr lang="en" sz="2000"/>
              <a:t>In the ever-evolving digital landscape, Multi-Modal AI is revolutionizing the way we interact with information.</a:t>
            </a:r>
            <a:endParaRPr sz="2000"/>
          </a:p>
          <a:p>
            <a:pPr marL="457200" lvl="0" indent="-355600" algn="l" rtl="0">
              <a:lnSpc>
                <a:spcPct val="115000"/>
              </a:lnSpc>
              <a:spcBef>
                <a:spcPts val="0"/>
              </a:spcBef>
              <a:spcAft>
                <a:spcPts val="0"/>
              </a:spcAft>
              <a:buSzPts val="2000"/>
              <a:buChar char="●"/>
            </a:pPr>
            <a:r>
              <a:rPr lang="en" sz="2000"/>
              <a:t>By integrating various data types text, images, audio, and more. Multi-Modal AI systems enable more sophisticated and context-aware responses. </a:t>
            </a:r>
            <a:endParaRPr sz="2000"/>
          </a:p>
          <a:p>
            <a:pPr marL="457200" lvl="0" indent="-355600" algn="l" rtl="0">
              <a:lnSpc>
                <a:spcPct val="115000"/>
              </a:lnSpc>
              <a:spcBef>
                <a:spcPts val="0"/>
              </a:spcBef>
              <a:spcAft>
                <a:spcPts val="0"/>
              </a:spcAft>
              <a:buSzPts val="2000"/>
              <a:buChar char="●"/>
            </a:pPr>
            <a:r>
              <a:rPr lang="en" sz="2000"/>
              <a:t>This presentation delves into the innovative application of Multi-Modal AI in enhancing Retrieval-Augmented Generation (RAG) systems, ultimately driving more intelligent and dynamic user experiences.</a:t>
            </a:r>
            <a:endParaRPr sz="2000"/>
          </a:p>
          <a:p>
            <a:pPr marL="0" lvl="0" indent="0" algn="l" rtl="0">
              <a:lnSpc>
                <a:spcPct val="115000"/>
              </a:lnSpc>
              <a:spcBef>
                <a:spcPts val="0"/>
              </a:spcBef>
              <a:spcAft>
                <a:spcPts val="0"/>
              </a:spcAft>
              <a:buNone/>
            </a:pPr>
            <a:endParaRPr sz="2000"/>
          </a:p>
        </p:txBody>
      </p:sp>
      <p:sp>
        <p:nvSpPr>
          <p:cNvPr id="282" name="Google Shape;282;p43"/>
          <p:cNvSpPr/>
          <p:nvPr/>
        </p:nvSpPr>
        <p:spPr>
          <a:xfrm>
            <a:off x="164875" y="508175"/>
            <a:ext cx="2854500" cy="4482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45725" tIns="45725" rIns="45725" bIns="45725" anchor="ctr" anchorCtr="0">
            <a:noAutofit/>
          </a:bodyPr>
          <a:lstStyle/>
          <a:p>
            <a:pPr marL="0" lvl="0" indent="0" algn="ctr" rtl="0">
              <a:lnSpc>
                <a:spcPct val="115000"/>
              </a:lnSpc>
              <a:spcBef>
                <a:spcPts val="600"/>
              </a:spcBef>
              <a:spcAft>
                <a:spcPts val="600"/>
              </a:spcAft>
              <a:buClr>
                <a:srgbClr val="000000"/>
              </a:buClr>
              <a:buSzPts val="600"/>
              <a:buFont typeface="Arial"/>
              <a:buNone/>
            </a:pPr>
            <a:r>
              <a:rPr lang="en" sz="2500" b="1">
                <a:solidFill>
                  <a:schemeClr val="dk1"/>
                </a:solidFill>
                <a:latin typeface="Roboto Mono"/>
                <a:ea typeface="Roboto Mono"/>
                <a:cs typeface="Roboto Mono"/>
                <a:sym typeface="Roboto Mono"/>
              </a:rPr>
              <a:t>Introduction</a:t>
            </a:r>
            <a:endParaRPr sz="2500" b="1">
              <a:solidFill>
                <a:schemeClr val="dk1"/>
              </a:solidFill>
              <a:latin typeface="Roboto Mono"/>
              <a:ea typeface="Roboto Mono"/>
              <a:cs typeface="Roboto Mono"/>
              <a:sym typeface="Roboto Mon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pic>
        <p:nvPicPr>
          <p:cNvPr id="399" name="Google Shape;399;p61"/>
          <p:cNvPicPr preferRelativeResize="0"/>
          <p:nvPr/>
        </p:nvPicPr>
        <p:blipFill>
          <a:blip r:embed="rId3">
            <a:alphaModFix/>
          </a:blip>
          <a:stretch>
            <a:fillRect/>
          </a:stretch>
        </p:blipFill>
        <p:spPr>
          <a:xfrm>
            <a:off x="944613" y="1059825"/>
            <a:ext cx="7329024" cy="4122576"/>
          </a:xfrm>
          <a:prstGeom prst="rect">
            <a:avLst/>
          </a:prstGeom>
          <a:noFill/>
          <a:ln>
            <a:noFill/>
          </a:ln>
        </p:spPr>
      </p:pic>
      <p:sp>
        <p:nvSpPr>
          <p:cNvPr id="400" name="Google Shape;400;p61"/>
          <p:cNvSpPr txBox="1">
            <a:spLocks noGrp="1"/>
          </p:cNvSpPr>
          <p:nvPr>
            <p:ph type="title" idx="4"/>
          </p:nvPr>
        </p:nvSpPr>
        <p:spPr>
          <a:xfrm>
            <a:off x="289125" y="272425"/>
            <a:ext cx="8640000" cy="8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5170"/>
              <a:t>Query from Video Data</a:t>
            </a:r>
            <a:endParaRPr sz="517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62"/>
          <p:cNvSpPr txBox="1">
            <a:spLocks noGrp="1"/>
          </p:cNvSpPr>
          <p:nvPr>
            <p:ph type="title" idx="4"/>
          </p:nvPr>
        </p:nvSpPr>
        <p:spPr>
          <a:xfrm>
            <a:off x="289125" y="272425"/>
            <a:ext cx="8640000" cy="8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5170"/>
              <a:t>Query from CSV Data</a:t>
            </a:r>
            <a:endParaRPr sz="5170"/>
          </a:p>
        </p:txBody>
      </p:sp>
      <p:pic>
        <p:nvPicPr>
          <p:cNvPr id="406" name="Google Shape;406;p62"/>
          <p:cNvPicPr preferRelativeResize="0"/>
          <p:nvPr/>
        </p:nvPicPr>
        <p:blipFill>
          <a:blip r:embed="rId3">
            <a:alphaModFix/>
          </a:blip>
          <a:stretch>
            <a:fillRect/>
          </a:stretch>
        </p:blipFill>
        <p:spPr>
          <a:xfrm>
            <a:off x="1267488" y="1121125"/>
            <a:ext cx="6609024" cy="37175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63"/>
          <p:cNvSpPr txBox="1">
            <a:spLocks noGrp="1"/>
          </p:cNvSpPr>
          <p:nvPr>
            <p:ph type="title" idx="4"/>
          </p:nvPr>
        </p:nvSpPr>
        <p:spPr>
          <a:xfrm>
            <a:off x="252000" y="2147400"/>
            <a:ext cx="8640000" cy="8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5170"/>
              <a:t>Thank you</a:t>
            </a:r>
            <a:endParaRPr sz="517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4"/>
          <p:cNvSpPr/>
          <p:nvPr/>
        </p:nvSpPr>
        <p:spPr>
          <a:xfrm>
            <a:off x="2079876" y="1012325"/>
            <a:ext cx="1565933" cy="3118832"/>
          </a:xfrm>
          <a:custGeom>
            <a:avLst/>
            <a:gdLst/>
            <a:ahLst/>
            <a:cxnLst/>
            <a:rect l="l" t="t" r="r" b="b"/>
            <a:pathLst>
              <a:path w="4932074" h="7008611" extrusionOk="0">
                <a:moveTo>
                  <a:pt x="0" y="0"/>
                </a:moveTo>
                <a:lnTo>
                  <a:pt x="4932074" y="0"/>
                </a:lnTo>
                <a:lnTo>
                  <a:pt x="4932074" y="7008611"/>
                </a:lnTo>
                <a:lnTo>
                  <a:pt x="0" y="7008611"/>
                </a:lnTo>
                <a:close/>
              </a:path>
            </a:pathLst>
          </a:custGeom>
          <a:solidFill>
            <a:srgbClr val="F39D5B"/>
          </a:solidFill>
          <a:ln>
            <a:noFill/>
          </a:ln>
        </p:spPr>
      </p:sp>
      <p:sp>
        <p:nvSpPr>
          <p:cNvPr id="288" name="Google Shape;288;p44"/>
          <p:cNvSpPr txBox="1"/>
          <p:nvPr/>
        </p:nvSpPr>
        <p:spPr>
          <a:xfrm>
            <a:off x="4365032" y="773456"/>
            <a:ext cx="3674400" cy="446400"/>
          </a:xfrm>
          <a:prstGeom prst="rect">
            <a:avLst/>
          </a:prstGeom>
          <a:noFill/>
          <a:ln>
            <a:noFill/>
          </a:ln>
        </p:spPr>
        <p:txBody>
          <a:bodyPr spcFirstLastPara="1" wrap="square" lIns="0" tIns="0" rIns="0" bIns="0" anchor="t" anchorCtr="0">
            <a:spAutoFit/>
          </a:bodyPr>
          <a:lstStyle/>
          <a:p>
            <a:pPr marL="0" marR="0" lvl="0" indent="0" algn="l" rtl="0">
              <a:lnSpc>
                <a:spcPct val="128000"/>
              </a:lnSpc>
              <a:spcBef>
                <a:spcPts val="0"/>
              </a:spcBef>
              <a:spcAft>
                <a:spcPts val="0"/>
              </a:spcAft>
              <a:buNone/>
            </a:pPr>
            <a:r>
              <a:rPr lang="en" sz="2900" b="1">
                <a:latin typeface="Poppins"/>
                <a:ea typeface="Poppins"/>
                <a:cs typeface="Poppins"/>
                <a:sym typeface="Poppins"/>
              </a:rPr>
              <a:t>PROJECT GOALS</a:t>
            </a:r>
            <a:endParaRPr sz="100"/>
          </a:p>
        </p:txBody>
      </p:sp>
      <p:sp>
        <p:nvSpPr>
          <p:cNvPr id="289" name="Google Shape;289;p44"/>
          <p:cNvSpPr txBox="1"/>
          <p:nvPr/>
        </p:nvSpPr>
        <p:spPr>
          <a:xfrm>
            <a:off x="4365036" y="1618856"/>
            <a:ext cx="3841800" cy="3380700"/>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 sz="1800">
                <a:latin typeface="Inter Medium"/>
                <a:ea typeface="Inter Medium"/>
                <a:cs typeface="Inter Medium"/>
                <a:sym typeface="Inter Medium"/>
              </a:rPr>
              <a:t>1. Multimodal Chatbot purpose mainly as an assistant </a:t>
            </a:r>
            <a:endParaRPr sz="1800">
              <a:latin typeface="Inter Medium"/>
              <a:ea typeface="Inter Medium"/>
              <a:cs typeface="Inter Medium"/>
              <a:sym typeface="Inter Medium"/>
            </a:endParaRPr>
          </a:p>
          <a:p>
            <a:pPr marL="0" marR="0" lvl="0" indent="0" algn="l" rtl="0">
              <a:lnSpc>
                <a:spcPct val="140018"/>
              </a:lnSpc>
              <a:spcBef>
                <a:spcPts val="0"/>
              </a:spcBef>
              <a:spcAft>
                <a:spcPts val="0"/>
              </a:spcAft>
              <a:buNone/>
            </a:pPr>
            <a:endParaRPr sz="1800">
              <a:latin typeface="Inter Medium"/>
              <a:ea typeface="Inter Medium"/>
              <a:cs typeface="Inter Medium"/>
              <a:sym typeface="Inter Medium"/>
            </a:endParaRPr>
          </a:p>
          <a:p>
            <a:pPr marL="0" lvl="0" indent="0" algn="l" rtl="0">
              <a:lnSpc>
                <a:spcPct val="140018"/>
              </a:lnSpc>
              <a:spcBef>
                <a:spcPts val="0"/>
              </a:spcBef>
              <a:spcAft>
                <a:spcPts val="0"/>
              </a:spcAft>
              <a:buClr>
                <a:schemeClr val="dk1"/>
              </a:buClr>
              <a:buFont typeface="Arial"/>
              <a:buNone/>
            </a:pPr>
            <a:r>
              <a:rPr lang="en" sz="1800">
                <a:solidFill>
                  <a:schemeClr val="dk1"/>
                </a:solidFill>
                <a:latin typeface="Inter Medium"/>
                <a:ea typeface="Inter Medium"/>
                <a:cs typeface="Inter Medium"/>
                <a:sym typeface="Inter Medium"/>
              </a:rPr>
              <a:t>2. Chatbot must fetch the relevant text and images from the knowledge base for the user query and present it, with minimal latency and hallucination</a:t>
            </a:r>
            <a:endParaRPr sz="1800">
              <a:solidFill>
                <a:schemeClr val="dk1"/>
              </a:solidFill>
              <a:latin typeface="Inter Medium"/>
              <a:ea typeface="Inter Medium"/>
              <a:cs typeface="Inter Medium"/>
              <a:sym typeface="Inter Medium"/>
            </a:endParaRPr>
          </a:p>
          <a:p>
            <a:pPr marL="0" marR="0" lvl="0" indent="0" algn="l" rtl="0">
              <a:lnSpc>
                <a:spcPct val="140018"/>
              </a:lnSpc>
              <a:spcBef>
                <a:spcPts val="0"/>
              </a:spcBef>
              <a:spcAft>
                <a:spcPts val="0"/>
              </a:spcAft>
              <a:buNone/>
            </a:pPr>
            <a:endParaRPr sz="1800">
              <a:latin typeface="Inter Medium"/>
              <a:ea typeface="Inter Medium"/>
              <a:cs typeface="Inter Medium"/>
              <a:sym typeface="Inter Medium"/>
            </a:endParaRPr>
          </a:p>
        </p:txBody>
      </p:sp>
      <p:pic>
        <p:nvPicPr>
          <p:cNvPr id="290" name="Google Shape;290;p44"/>
          <p:cNvPicPr preferRelativeResize="0"/>
          <p:nvPr/>
        </p:nvPicPr>
        <p:blipFill>
          <a:blip r:embed="rId3">
            <a:alphaModFix/>
          </a:blip>
          <a:stretch>
            <a:fillRect/>
          </a:stretch>
        </p:blipFill>
        <p:spPr>
          <a:xfrm>
            <a:off x="0" y="0"/>
            <a:ext cx="3054450" cy="5212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5"/>
          <p:cNvSpPr txBox="1"/>
          <p:nvPr/>
        </p:nvSpPr>
        <p:spPr>
          <a:xfrm>
            <a:off x="4365032" y="757331"/>
            <a:ext cx="3674400" cy="446400"/>
          </a:xfrm>
          <a:prstGeom prst="rect">
            <a:avLst/>
          </a:prstGeom>
          <a:noFill/>
          <a:ln>
            <a:noFill/>
          </a:ln>
        </p:spPr>
        <p:txBody>
          <a:bodyPr spcFirstLastPara="1" wrap="square" lIns="0" tIns="0" rIns="0" bIns="0" anchor="t" anchorCtr="0">
            <a:spAutoFit/>
          </a:bodyPr>
          <a:lstStyle/>
          <a:p>
            <a:pPr marL="0" marR="0" lvl="0" indent="0" algn="l" rtl="0">
              <a:lnSpc>
                <a:spcPct val="128000"/>
              </a:lnSpc>
              <a:spcBef>
                <a:spcPts val="0"/>
              </a:spcBef>
              <a:spcAft>
                <a:spcPts val="0"/>
              </a:spcAft>
              <a:buClr>
                <a:srgbClr val="000000"/>
              </a:buClr>
              <a:buFont typeface="Arial"/>
              <a:buNone/>
            </a:pPr>
            <a:r>
              <a:rPr lang="en" sz="2900" b="1">
                <a:latin typeface="Poppins"/>
                <a:ea typeface="Poppins"/>
                <a:cs typeface="Poppins"/>
                <a:sym typeface="Poppins"/>
              </a:rPr>
              <a:t>TECH STACK</a:t>
            </a:r>
            <a:endParaRPr sz="100"/>
          </a:p>
        </p:txBody>
      </p:sp>
      <p:sp>
        <p:nvSpPr>
          <p:cNvPr id="296" name="Google Shape;296;p45"/>
          <p:cNvSpPr txBox="1"/>
          <p:nvPr/>
        </p:nvSpPr>
        <p:spPr>
          <a:xfrm>
            <a:off x="4365023" y="1602700"/>
            <a:ext cx="4532400" cy="3639300"/>
          </a:xfrm>
          <a:prstGeom prst="rect">
            <a:avLst/>
          </a:prstGeom>
          <a:noFill/>
          <a:ln>
            <a:noFill/>
          </a:ln>
        </p:spPr>
        <p:txBody>
          <a:bodyPr spcFirstLastPara="1" wrap="square" lIns="0" tIns="0" rIns="0" bIns="0" anchor="t" anchorCtr="0">
            <a:spAutoFit/>
          </a:bodyPr>
          <a:lstStyle/>
          <a:p>
            <a:pPr marL="0" marR="0" lvl="0" indent="0" algn="l" rtl="0">
              <a:lnSpc>
                <a:spcPct val="140018"/>
              </a:lnSpc>
              <a:spcBef>
                <a:spcPts val="0"/>
              </a:spcBef>
              <a:spcAft>
                <a:spcPts val="0"/>
              </a:spcAft>
              <a:buNone/>
            </a:pPr>
            <a:r>
              <a:rPr lang="en" sz="1800" b="1">
                <a:latin typeface="Inter"/>
                <a:ea typeface="Inter"/>
                <a:cs typeface="Inter"/>
                <a:sym typeface="Inter"/>
              </a:rPr>
              <a:t>Language</a:t>
            </a:r>
            <a:r>
              <a:rPr lang="en" sz="1800">
                <a:latin typeface="Inter Medium"/>
                <a:ea typeface="Inter Medium"/>
                <a:cs typeface="Inter Medium"/>
                <a:sym typeface="Inter Medium"/>
              </a:rPr>
              <a:t>: Python</a:t>
            </a:r>
            <a:endParaRPr sz="1800">
              <a:latin typeface="Inter Medium"/>
              <a:ea typeface="Inter Medium"/>
              <a:cs typeface="Inter Medium"/>
              <a:sym typeface="Inter Medium"/>
            </a:endParaRPr>
          </a:p>
          <a:p>
            <a:pPr marL="0" marR="0" lvl="0" indent="0" algn="l" rtl="0">
              <a:lnSpc>
                <a:spcPct val="140018"/>
              </a:lnSpc>
              <a:spcBef>
                <a:spcPts val="0"/>
              </a:spcBef>
              <a:spcAft>
                <a:spcPts val="0"/>
              </a:spcAft>
              <a:buNone/>
            </a:pPr>
            <a:r>
              <a:rPr lang="en" sz="1800" b="1">
                <a:latin typeface="Inter"/>
                <a:ea typeface="Inter"/>
                <a:cs typeface="Inter"/>
                <a:sym typeface="Inter"/>
              </a:rPr>
              <a:t>Technology</a:t>
            </a:r>
            <a:r>
              <a:rPr lang="en" sz="1800">
                <a:latin typeface="Inter Medium"/>
                <a:ea typeface="Inter Medium"/>
                <a:cs typeface="Inter Medium"/>
                <a:sym typeface="Inter Medium"/>
              </a:rPr>
              <a:t>: RAG</a:t>
            </a:r>
            <a:endParaRPr sz="1800">
              <a:latin typeface="Inter Medium"/>
              <a:ea typeface="Inter Medium"/>
              <a:cs typeface="Inter Medium"/>
              <a:sym typeface="Inter Medium"/>
            </a:endParaRPr>
          </a:p>
          <a:p>
            <a:pPr marL="0" marR="0" lvl="0" indent="0" algn="l" rtl="0">
              <a:lnSpc>
                <a:spcPct val="140018"/>
              </a:lnSpc>
              <a:spcBef>
                <a:spcPts val="0"/>
              </a:spcBef>
              <a:spcAft>
                <a:spcPts val="0"/>
              </a:spcAft>
              <a:buNone/>
            </a:pPr>
            <a:r>
              <a:rPr lang="en" sz="1800" b="1">
                <a:latin typeface="Inter"/>
                <a:ea typeface="Inter"/>
                <a:cs typeface="Inter"/>
                <a:sym typeface="Inter"/>
              </a:rPr>
              <a:t>Embedding model</a:t>
            </a:r>
            <a:r>
              <a:rPr lang="en" sz="1800">
                <a:latin typeface="Inter Medium"/>
                <a:ea typeface="Inter Medium"/>
                <a:cs typeface="Inter Medium"/>
                <a:sym typeface="Inter Medium"/>
              </a:rPr>
              <a:t>: text-embedding-004</a:t>
            </a:r>
            <a:endParaRPr sz="1800">
              <a:latin typeface="Inter Medium"/>
              <a:ea typeface="Inter Medium"/>
              <a:cs typeface="Inter Medium"/>
              <a:sym typeface="Inter Medium"/>
            </a:endParaRPr>
          </a:p>
          <a:p>
            <a:pPr marL="0" marR="0" lvl="0" indent="0" algn="l" rtl="0">
              <a:lnSpc>
                <a:spcPct val="140018"/>
              </a:lnSpc>
              <a:spcBef>
                <a:spcPts val="0"/>
              </a:spcBef>
              <a:spcAft>
                <a:spcPts val="0"/>
              </a:spcAft>
              <a:buNone/>
            </a:pPr>
            <a:r>
              <a:rPr lang="en" sz="1800" b="1">
                <a:solidFill>
                  <a:schemeClr val="dk1"/>
                </a:solidFill>
                <a:latin typeface="Inter"/>
                <a:ea typeface="Inter"/>
                <a:cs typeface="Inter"/>
                <a:sym typeface="Inter"/>
              </a:rPr>
              <a:t>image</a:t>
            </a:r>
            <a:r>
              <a:rPr lang="en" sz="1800" b="1">
                <a:latin typeface="Inter"/>
                <a:ea typeface="Inter"/>
                <a:cs typeface="Inter"/>
                <a:sym typeface="Inter"/>
              </a:rPr>
              <a:t> model</a:t>
            </a:r>
            <a:r>
              <a:rPr lang="en" sz="1800">
                <a:latin typeface="Inter Medium"/>
                <a:ea typeface="Inter Medium"/>
                <a:cs typeface="Inter Medium"/>
                <a:sym typeface="Inter Medium"/>
              </a:rPr>
              <a:t>: gemini-2.0-flash</a:t>
            </a:r>
            <a:endParaRPr sz="1800">
              <a:latin typeface="Inter Medium"/>
              <a:ea typeface="Inter Medium"/>
              <a:cs typeface="Inter Medium"/>
              <a:sym typeface="Inter Medium"/>
            </a:endParaRPr>
          </a:p>
          <a:p>
            <a:pPr marL="0" marR="0" lvl="0" indent="0" algn="l" rtl="0">
              <a:lnSpc>
                <a:spcPct val="140018"/>
              </a:lnSpc>
              <a:spcBef>
                <a:spcPts val="0"/>
              </a:spcBef>
              <a:spcAft>
                <a:spcPts val="0"/>
              </a:spcAft>
              <a:buNone/>
            </a:pPr>
            <a:r>
              <a:rPr lang="en" sz="1800" b="1">
                <a:latin typeface="Inter"/>
                <a:ea typeface="Inter"/>
                <a:cs typeface="Inter"/>
                <a:sym typeface="Inter"/>
              </a:rPr>
              <a:t>Chat model: </a:t>
            </a:r>
            <a:r>
              <a:rPr lang="en" sz="1800">
                <a:latin typeface="Inter Medium"/>
                <a:ea typeface="Inter Medium"/>
                <a:cs typeface="Inter Medium"/>
                <a:sym typeface="Inter Medium"/>
              </a:rPr>
              <a:t>Llama3-70b-8192</a:t>
            </a:r>
            <a:endParaRPr sz="1800">
              <a:latin typeface="Inter Medium"/>
              <a:ea typeface="Inter Medium"/>
              <a:cs typeface="Inter Medium"/>
              <a:sym typeface="Inter Medium"/>
            </a:endParaRPr>
          </a:p>
          <a:p>
            <a:pPr marL="0" lvl="0" indent="0" algn="l" rtl="0">
              <a:lnSpc>
                <a:spcPct val="140018"/>
              </a:lnSpc>
              <a:spcBef>
                <a:spcPts val="0"/>
              </a:spcBef>
              <a:spcAft>
                <a:spcPts val="0"/>
              </a:spcAft>
              <a:buClr>
                <a:schemeClr val="dk1"/>
              </a:buClr>
              <a:buFont typeface="Arial"/>
              <a:buNone/>
            </a:pPr>
            <a:r>
              <a:rPr lang="en" sz="1800" b="1">
                <a:solidFill>
                  <a:schemeClr val="dk1"/>
                </a:solidFill>
                <a:latin typeface="Inter"/>
                <a:ea typeface="Inter"/>
                <a:cs typeface="Inter"/>
                <a:sym typeface="Inter"/>
              </a:rPr>
              <a:t>image processing: </a:t>
            </a:r>
            <a:r>
              <a:rPr lang="en" sz="1800">
                <a:solidFill>
                  <a:schemeClr val="dk1"/>
                </a:solidFill>
                <a:latin typeface="Inter Medium"/>
                <a:ea typeface="Inter Medium"/>
                <a:cs typeface="Inter Medium"/>
                <a:sym typeface="Inter Medium"/>
              </a:rPr>
              <a:t>OpenCV</a:t>
            </a:r>
            <a:endParaRPr sz="1800">
              <a:latin typeface="Inter Medium"/>
              <a:ea typeface="Inter Medium"/>
              <a:cs typeface="Inter Medium"/>
              <a:sym typeface="Inter Medium"/>
            </a:endParaRPr>
          </a:p>
          <a:p>
            <a:pPr marL="0" marR="0" lvl="0" indent="0" algn="l" rtl="0">
              <a:lnSpc>
                <a:spcPct val="140018"/>
              </a:lnSpc>
              <a:spcBef>
                <a:spcPts val="0"/>
              </a:spcBef>
              <a:spcAft>
                <a:spcPts val="0"/>
              </a:spcAft>
              <a:buNone/>
            </a:pPr>
            <a:r>
              <a:rPr lang="en" sz="1800" b="1">
                <a:latin typeface="Inter"/>
                <a:ea typeface="Inter"/>
                <a:cs typeface="Inter"/>
                <a:sym typeface="Inter"/>
              </a:rPr>
              <a:t>Vector DB</a:t>
            </a:r>
            <a:r>
              <a:rPr lang="en" sz="1800">
                <a:latin typeface="Inter Medium"/>
                <a:ea typeface="Inter Medium"/>
                <a:cs typeface="Inter Medium"/>
                <a:sym typeface="Inter Medium"/>
              </a:rPr>
              <a:t>: Pinecone Db</a:t>
            </a:r>
            <a:endParaRPr sz="1800">
              <a:latin typeface="Inter Medium"/>
              <a:ea typeface="Inter Medium"/>
              <a:cs typeface="Inter Medium"/>
              <a:sym typeface="Inter Medium"/>
            </a:endParaRPr>
          </a:p>
          <a:p>
            <a:pPr marL="0" marR="0" lvl="0" indent="0" algn="l" rtl="0">
              <a:lnSpc>
                <a:spcPct val="140018"/>
              </a:lnSpc>
              <a:spcBef>
                <a:spcPts val="0"/>
              </a:spcBef>
              <a:spcAft>
                <a:spcPts val="0"/>
              </a:spcAft>
              <a:buNone/>
            </a:pPr>
            <a:endParaRPr sz="1800">
              <a:latin typeface="Inter Medium"/>
              <a:ea typeface="Inter Medium"/>
              <a:cs typeface="Inter Medium"/>
              <a:sym typeface="Inter Medium"/>
            </a:endParaRPr>
          </a:p>
          <a:p>
            <a:pPr marL="0" marR="0" lvl="0" indent="0" algn="l" rtl="0">
              <a:lnSpc>
                <a:spcPct val="140018"/>
              </a:lnSpc>
              <a:spcBef>
                <a:spcPts val="0"/>
              </a:spcBef>
              <a:spcAft>
                <a:spcPts val="0"/>
              </a:spcAft>
              <a:buNone/>
            </a:pPr>
            <a:r>
              <a:rPr lang="en" sz="1200">
                <a:latin typeface="Inter Medium"/>
                <a:ea typeface="Inter Medium"/>
                <a:cs typeface="Inter Medium"/>
                <a:sym typeface="Inter Medium"/>
              </a:rPr>
              <a:t>Note: No frameworks l</a:t>
            </a:r>
            <a:r>
              <a:rPr lang="en" sz="1200">
                <a:solidFill>
                  <a:schemeClr val="dk1"/>
                </a:solidFill>
                <a:latin typeface="Inter"/>
                <a:ea typeface="Inter"/>
                <a:cs typeface="Inter"/>
                <a:sym typeface="Inter"/>
              </a:rPr>
              <a:t>ike</a:t>
            </a:r>
            <a:r>
              <a:rPr lang="en" sz="1200">
                <a:latin typeface="Inter Medium"/>
                <a:ea typeface="Inter Medium"/>
                <a:cs typeface="Inter Medium"/>
                <a:sym typeface="Inter Medium"/>
              </a:rPr>
              <a:t> langch</a:t>
            </a:r>
            <a:r>
              <a:rPr lang="en" sz="1200">
                <a:solidFill>
                  <a:schemeClr val="dk1"/>
                </a:solidFill>
                <a:latin typeface="Inter Medium"/>
                <a:ea typeface="Inter Medium"/>
                <a:cs typeface="Inter Medium"/>
                <a:sym typeface="Inter Medium"/>
              </a:rPr>
              <a:t>i</a:t>
            </a:r>
            <a:r>
              <a:rPr lang="en" sz="1200">
                <a:latin typeface="Inter Medium"/>
                <a:ea typeface="Inter Medium"/>
                <a:cs typeface="Inter Medium"/>
                <a:sym typeface="Inter Medium"/>
              </a:rPr>
              <a:t>an </a:t>
            </a:r>
            <a:r>
              <a:rPr lang="en" sz="1200">
                <a:solidFill>
                  <a:schemeClr val="dk1"/>
                </a:solidFill>
                <a:latin typeface="Inter Medium"/>
                <a:ea typeface="Inter Medium"/>
                <a:cs typeface="Inter Medium"/>
                <a:sym typeface="Inter Medium"/>
              </a:rPr>
              <a:t>i</a:t>
            </a:r>
            <a:r>
              <a:rPr lang="en" sz="1200">
                <a:latin typeface="Inter Medium"/>
                <a:ea typeface="Inter Medium"/>
                <a:cs typeface="Inter Medium"/>
                <a:sym typeface="Inter Medium"/>
              </a:rPr>
              <a:t>s used.</a:t>
            </a:r>
            <a:endParaRPr sz="1200">
              <a:latin typeface="Inter Medium"/>
              <a:ea typeface="Inter Medium"/>
              <a:cs typeface="Inter Medium"/>
              <a:sym typeface="Inter Medium"/>
            </a:endParaRPr>
          </a:p>
          <a:p>
            <a:pPr marL="0" marR="0" lvl="0" indent="0" algn="l" rtl="0">
              <a:lnSpc>
                <a:spcPct val="140018"/>
              </a:lnSpc>
              <a:spcBef>
                <a:spcPts val="0"/>
              </a:spcBef>
              <a:spcAft>
                <a:spcPts val="0"/>
              </a:spcAft>
              <a:buNone/>
            </a:pPr>
            <a:endParaRPr sz="1800">
              <a:latin typeface="Inter Medium"/>
              <a:ea typeface="Inter Medium"/>
              <a:cs typeface="Inter Medium"/>
              <a:sym typeface="Inter Medium"/>
            </a:endParaRPr>
          </a:p>
        </p:txBody>
      </p:sp>
      <p:sp>
        <p:nvSpPr>
          <p:cNvPr id="297" name="Google Shape;297;p45"/>
          <p:cNvSpPr/>
          <p:nvPr/>
        </p:nvSpPr>
        <p:spPr>
          <a:xfrm>
            <a:off x="2079876" y="1012325"/>
            <a:ext cx="1565933" cy="3118832"/>
          </a:xfrm>
          <a:custGeom>
            <a:avLst/>
            <a:gdLst/>
            <a:ahLst/>
            <a:cxnLst/>
            <a:rect l="l" t="t" r="r" b="b"/>
            <a:pathLst>
              <a:path w="4932074" h="7008611" extrusionOk="0">
                <a:moveTo>
                  <a:pt x="0" y="0"/>
                </a:moveTo>
                <a:lnTo>
                  <a:pt x="4932074" y="0"/>
                </a:lnTo>
                <a:lnTo>
                  <a:pt x="4932074" y="7008611"/>
                </a:lnTo>
                <a:lnTo>
                  <a:pt x="0" y="7008611"/>
                </a:lnTo>
                <a:close/>
              </a:path>
            </a:pathLst>
          </a:custGeom>
          <a:solidFill>
            <a:srgbClr val="F39D5B"/>
          </a:solidFill>
          <a:ln>
            <a:noFill/>
          </a:ln>
        </p:spPr>
      </p:sp>
      <p:pic>
        <p:nvPicPr>
          <p:cNvPr id="298" name="Google Shape;298;p45"/>
          <p:cNvPicPr preferRelativeResize="0"/>
          <p:nvPr/>
        </p:nvPicPr>
        <p:blipFill rotWithShape="1">
          <a:blip r:embed="rId3">
            <a:alphaModFix/>
          </a:blip>
          <a:srcRect r="28607" b="28607"/>
          <a:stretch/>
        </p:blipFill>
        <p:spPr>
          <a:xfrm>
            <a:off x="0" y="2"/>
            <a:ext cx="3014034"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pic>
        <p:nvPicPr>
          <p:cNvPr id="303" name="Google Shape;303;p46"/>
          <p:cNvPicPr preferRelativeResize="0"/>
          <p:nvPr/>
        </p:nvPicPr>
        <p:blipFill rotWithShape="1">
          <a:blip r:embed="rId3">
            <a:alphaModFix/>
          </a:blip>
          <a:srcRect l="2416" t="9707" r="2823" b="2038"/>
          <a:stretch/>
        </p:blipFill>
        <p:spPr>
          <a:xfrm>
            <a:off x="0" y="776488"/>
            <a:ext cx="4263899" cy="3590525"/>
          </a:xfrm>
          <a:prstGeom prst="rect">
            <a:avLst/>
          </a:prstGeom>
          <a:noFill/>
          <a:ln>
            <a:noFill/>
          </a:ln>
        </p:spPr>
      </p:pic>
      <p:sp>
        <p:nvSpPr>
          <p:cNvPr id="304" name="Google Shape;304;p46"/>
          <p:cNvSpPr txBox="1"/>
          <p:nvPr/>
        </p:nvSpPr>
        <p:spPr>
          <a:xfrm>
            <a:off x="4572000" y="272400"/>
            <a:ext cx="3989700" cy="446400"/>
          </a:xfrm>
          <a:prstGeom prst="rect">
            <a:avLst/>
          </a:prstGeom>
          <a:noFill/>
          <a:ln>
            <a:noFill/>
          </a:ln>
        </p:spPr>
        <p:txBody>
          <a:bodyPr spcFirstLastPara="1" wrap="square" lIns="0" tIns="0" rIns="0" bIns="0" anchor="t" anchorCtr="0">
            <a:spAutoFit/>
          </a:bodyPr>
          <a:lstStyle/>
          <a:p>
            <a:pPr marL="0" marR="0" lvl="0" indent="0" algn="l" rtl="0">
              <a:lnSpc>
                <a:spcPct val="128000"/>
              </a:lnSpc>
              <a:spcBef>
                <a:spcPts val="0"/>
              </a:spcBef>
              <a:spcAft>
                <a:spcPts val="0"/>
              </a:spcAft>
              <a:buNone/>
            </a:pPr>
            <a:r>
              <a:rPr lang="en" sz="2900" b="1">
                <a:latin typeface="Poppins"/>
                <a:ea typeface="Poppins"/>
                <a:cs typeface="Poppins"/>
                <a:sym typeface="Poppins"/>
              </a:rPr>
              <a:t>RAG PIPELINE</a:t>
            </a:r>
            <a:endParaRPr sz="2900" b="1">
              <a:latin typeface="Poppins"/>
              <a:ea typeface="Poppins"/>
              <a:cs typeface="Poppins"/>
              <a:sym typeface="Poppins"/>
            </a:endParaRPr>
          </a:p>
        </p:txBody>
      </p:sp>
      <p:sp>
        <p:nvSpPr>
          <p:cNvPr id="305" name="Google Shape;305;p46"/>
          <p:cNvSpPr txBox="1"/>
          <p:nvPr/>
        </p:nvSpPr>
        <p:spPr>
          <a:xfrm>
            <a:off x="4572000" y="928025"/>
            <a:ext cx="4263900" cy="3840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50" b="1">
                <a:solidFill>
                  <a:schemeClr val="dk1"/>
                </a:solidFill>
                <a:latin typeface="Open Sans"/>
                <a:ea typeface="Open Sans"/>
                <a:cs typeface="Open Sans"/>
                <a:sym typeface="Open Sans"/>
              </a:rPr>
              <a:t>Vector Embedding :</a:t>
            </a:r>
            <a:r>
              <a:rPr lang="en" sz="1250">
                <a:solidFill>
                  <a:schemeClr val="dk1"/>
                </a:solidFill>
                <a:latin typeface="Open Sans"/>
                <a:ea typeface="Open Sans"/>
                <a:cs typeface="Open Sans"/>
                <a:sym typeface="Open Sans"/>
              </a:rPr>
              <a:t> They are numerical representations of data points.</a:t>
            </a:r>
            <a:endParaRPr sz="1250">
              <a:solidFill>
                <a:schemeClr val="dk1"/>
              </a:solidFill>
              <a:latin typeface="Open Sans"/>
              <a:ea typeface="Open Sans"/>
              <a:cs typeface="Open Sans"/>
              <a:sym typeface="Open Sans"/>
            </a:endParaRPr>
          </a:p>
          <a:p>
            <a:pPr marL="0" lvl="0" indent="0" algn="l" rtl="0">
              <a:spcBef>
                <a:spcPts val="0"/>
              </a:spcBef>
              <a:spcAft>
                <a:spcPts val="0"/>
              </a:spcAft>
              <a:buNone/>
            </a:pPr>
            <a:endParaRPr sz="1250">
              <a:solidFill>
                <a:schemeClr val="dk1"/>
              </a:solidFill>
              <a:latin typeface="Open Sans"/>
              <a:ea typeface="Open Sans"/>
              <a:cs typeface="Open Sans"/>
              <a:sym typeface="Open Sans"/>
            </a:endParaRPr>
          </a:p>
          <a:p>
            <a:pPr marL="0" lvl="0" indent="0" algn="l" rtl="0">
              <a:spcBef>
                <a:spcPts val="0"/>
              </a:spcBef>
              <a:spcAft>
                <a:spcPts val="0"/>
              </a:spcAft>
              <a:buNone/>
            </a:pPr>
            <a:r>
              <a:rPr lang="en" sz="1250" b="1">
                <a:solidFill>
                  <a:schemeClr val="dk1"/>
                </a:solidFill>
                <a:latin typeface="Open Sans"/>
                <a:ea typeface="Open Sans"/>
                <a:cs typeface="Open Sans"/>
                <a:sym typeface="Open Sans"/>
              </a:rPr>
              <a:t>Vector Database : </a:t>
            </a:r>
            <a:r>
              <a:rPr lang="en" sz="1250">
                <a:solidFill>
                  <a:schemeClr val="dk1"/>
                </a:solidFill>
                <a:latin typeface="Open Sans"/>
                <a:ea typeface="Open Sans"/>
                <a:cs typeface="Open Sans"/>
                <a:sym typeface="Open Sans"/>
              </a:rPr>
              <a:t>It is a specialized data management system designed to store, manage, and index high-dimensional vector embeddings.</a:t>
            </a:r>
            <a:endParaRPr sz="1250">
              <a:solidFill>
                <a:schemeClr val="dk1"/>
              </a:solidFill>
              <a:latin typeface="Open Sans"/>
              <a:ea typeface="Open Sans"/>
              <a:cs typeface="Open Sans"/>
              <a:sym typeface="Open Sans"/>
            </a:endParaRPr>
          </a:p>
          <a:p>
            <a:pPr marL="0" lvl="0" indent="0" algn="l" rtl="0">
              <a:spcBef>
                <a:spcPts val="0"/>
              </a:spcBef>
              <a:spcAft>
                <a:spcPts val="0"/>
              </a:spcAft>
              <a:buNone/>
            </a:pPr>
            <a:endParaRPr sz="1250">
              <a:solidFill>
                <a:schemeClr val="dk1"/>
              </a:solidFill>
              <a:latin typeface="Open Sans"/>
              <a:ea typeface="Open Sans"/>
              <a:cs typeface="Open Sans"/>
              <a:sym typeface="Open Sans"/>
            </a:endParaRPr>
          </a:p>
          <a:p>
            <a:pPr marL="0" lvl="0" indent="0" algn="l" rtl="0">
              <a:spcBef>
                <a:spcPts val="0"/>
              </a:spcBef>
              <a:spcAft>
                <a:spcPts val="0"/>
              </a:spcAft>
              <a:buNone/>
            </a:pPr>
            <a:r>
              <a:rPr lang="en" sz="1250" b="1">
                <a:solidFill>
                  <a:schemeClr val="dk1"/>
                </a:solidFill>
                <a:latin typeface="Open Sans"/>
                <a:ea typeface="Open Sans"/>
                <a:cs typeface="Open Sans"/>
                <a:sym typeface="Open Sans"/>
              </a:rPr>
              <a:t>Chunking :</a:t>
            </a:r>
            <a:r>
              <a:rPr lang="en" sz="1250">
                <a:solidFill>
                  <a:schemeClr val="dk1"/>
                </a:solidFill>
                <a:latin typeface="Open Sans"/>
                <a:ea typeface="Open Sans"/>
                <a:cs typeface="Open Sans"/>
                <a:sym typeface="Open Sans"/>
              </a:rPr>
              <a:t> A process by which small individual pieces of information are bound together to create a meaningful whole in memory.</a:t>
            </a:r>
            <a:endParaRPr sz="1250">
              <a:solidFill>
                <a:schemeClr val="dk1"/>
              </a:solidFill>
              <a:latin typeface="Open Sans"/>
              <a:ea typeface="Open Sans"/>
              <a:cs typeface="Open Sans"/>
              <a:sym typeface="Open Sans"/>
            </a:endParaRPr>
          </a:p>
          <a:p>
            <a:pPr marL="0" lvl="0" indent="0" algn="l" rtl="0">
              <a:spcBef>
                <a:spcPts val="0"/>
              </a:spcBef>
              <a:spcAft>
                <a:spcPts val="0"/>
              </a:spcAft>
              <a:buNone/>
            </a:pPr>
            <a:endParaRPr sz="1250">
              <a:solidFill>
                <a:schemeClr val="dk1"/>
              </a:solidFill>
              <a:latin typeface="Open Sans"/>
              <a:ea typeface="Open Sans"/>
              <a:cs typeface="Open Sans"/>
              <a:sym typeface="Open Sans"/>
            </a:endParaRPr>
          </a:p>
          <a:p>
            <a:pPr marL="0" lvl="0" indent="0" algn="l" rtl="0">
              <a:spcBef>
                <a:spcPts val="0"/>
              </a:spcBef>
              <a:spcAft>
                <a:spcPts val="0"/>
              </a:spcAft>
              <a:buNone/>
            </a:pPr>
            <a:r>
              <a:rPr lang="en" sz="1250" b="1">
                <a:solidFill>
                  <a:schemeClr val="dk1"/>
                </a:solidFill>
                <a:latin typeface="Open Sans"/>
                <a:ea typeface="Open Sans"/>
                <a:cs typeface="Open Sans"/>
                <a:sym typeface="Open Sans"/>
              </a:rPr>
              <a:t>LLM</a:t>
            </a:r>
            <a:r>
              <a:rPr lang="en" sz="1250">
                <a:solidFill>
                  <a:schemeClr val="dk1"/>
                </a:solidFill>
                <a:latin typeface="Open Sans"/>
                <a:ea typeface="Open Sans"/>
                <a:cs typeface="Open Sans"/>
                <a:sym typeface="Open Sans"/>
              </a:rPr>
              <a:t> </a:t>
            </a:r>
            <a:r>
              <a:rPr lang="en" sz="1250" b="1">
                <a:solidFill>
                  <a:schemeClr val="dk1"/>
                </a:solidFill>
                <a:latin typeface="Open Sans"/>
                <a:ea typeface="Open Sans"/>
                <a:cs typeface="Open Sans"/>
                <a:sym typeface="Open Sans"/>
              </a:rPr>
              <a:t>: </a:t>
            </a:r>
            <a:r>
              <a:rPr lang="en" sz="1250">
                <a:solidFill>
                  <a:schemeClr val="dk1"/>
                </a:solidFill>
                <a:latin typeface="Open Sans"/>
                <a:ea typeface="Open Sans"/>
                <a:cs typeface="Open Sans"/>
                <a:sym typeface="Open Sans"/>
              </a:rPr>
              <a:t>A large language model (LLM) is a type of artificial intelligence (AI) system capable of understanding, generating, and processing human language by training on vast amounts of text data.</a:t>
            </a:r>
            <a:endParaRPr sz="1250">
              <a:solidFill>
                <a:schemeClr val="dk1"/>
              </a:solidFill>
              <a:latin typeface="Open Sans"/>
              <a:ea typeface="Open Sans"/>
              <a:cs typeface="Open Sans"/>
              <a:sym typeface="Open Sans"/>
            </a:endParaRPr>
          </a:p>
          <a:p>
            <a:pPr marL="0" lvl="0" indent="0" algn="l" rtl="0">
              <a:spcBef>
                <a:spcPts val="0"/>
              </a:spcBef>
              <a:spcAft>
                <a:spcPts val="0"/>
              </a:spcAft>
              <a:buNone/>
            </a:pPr>
            <a:endParaRPr sz="1250">
              <a:solidFill>
                <a:schemeClr val="dk1"/>
              </a:solidFill>
              <a:latin typeface="Open Sans"/>
              <a:ea typeface="Open Sans"/>
              <a:cs typeface="Open Sans"/>
              <a:sym typeface="Open Sans"/>
            </a:endParaRPr>
          </a:p>
          <a:p>
            <a:pPr marL="0" lvl="0" indent="0" algn="l" rtl="0">
              <a:spcBef>
                <a:spcPts val="0"/>
              </a:spcBef>
              <a:spcAft>
                <a:spcPts val="0"/>
              </a:spcAft>
              <a:buNone/>
            </a:pPr>
            <a:r>
              <a:rPr lang="en" sz="1250" b="1">
                <a:solidFill>
                  <a:schemeClr val="dk1"/>
                </a:solidFill>
                <a:latin typeface="Open Sans"/>
                <a:ea typeface="Open Sans"/>
                <a:cs typeface="Open Sans"/>
                <a:sym typeface="Open Sans"/>
              </a:rPr>
              <a:t>Prompt : </a:t>
            </a:r>
            <a:r>
              <a:rPr lang="en" sz="1250">
                <a:solidFill>
                  <a:schemeClr val="dk1"/>
                </a:solidFill>
                <a:latin typeface="Open Sans"/>
                <a:ea typeface="Open Sans"/>
                <a:cs typeface="Open Sans"/>
                <a:sym typeface="Open Sans"/>
              </a:rPr>
              <a:t>The input or instruction given to the model to elicit a specific response or output. </a:t>
            </a:r>
            <a:endParaRPr sz="1250">
              <a:solidFill>
                <a:schemeClr val="dk1"/>
              </a:solidFill>
              <a:latin typeface="Open Sans"/>
              <a:ea typeface="Open Sans"/>
              <a:cs typeface="Open Sans"/>
              <a:sym typeface="Open Sans"/>
            </a:endParaRPr>
          </a:p>
          <a:p>
            <a:pPr marL="0" lvl="0" indent="0" algn="l" rtl="0">
              <a:spcBef>
                <a:spcPts val="0"/>
              </a:spcBef>
              <a:spcAft>
                <a:spcPts val="0"/>
              </a:spcAft>
              <a:buNone/>
            </a:pPr>
            <a:endParaRPr sz="1250">
              <a:solidFill>
                <a:schemeClr val="dk1"/>
              </a:solidFill>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47"/>
          <p:cNvSpPr txBox="1"/>
          <p:nvPr/>
        </p:nvSpPr>
        <p:spPr>
          <a:xfrm>
            <a:off x="461675" y="1158700"/>
            <a:ext cx="8348400" cy="3787500"/>
          </a:xfrm>
          <a:prstGeom prst="rect">
            <a:avLst/>
          </a:prstGeom>
          <a:noFill/>
          <a:ln>
            <a:noFill/>
          </a:ln>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This Retrieval-Augmented Generation (RAG) Chatbot uses Django framework to build a full-stack web application.</a:t>
            </a:r>
            <a:endParaRPr sz="1300">
              <a:solidFill>
                <a:schemeClr val="dk1"/>
              </a:solidFill>
              <a:latin typeface="Inter"/>
              <a:ea typeface="Inter"/>
              <a:cs typeface="Inter"/>
              <a:sym typeface="Inter"/>
            </a:endParaRPr>
          </a:p>
          <a:p>
            <a:pPr marL="4572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Implemented a MultiModal RAG system,  that queries from different document types like pdf, docs, csv, image and video, used different processing techniques for different document types.</a:t>
            </a:r>
            <a:endParaRPr sz="1300">
              <a:solidFill>
                <a:schemeClr val="dk1"/>
              </a:solidFill>
              <a:latin typeface="Inter"/>
              <a:ea typeface="Inter"/>
              <a:cs typeface="Inter"/>
              <a:sym typeface="Inter"/>
            </a:endParaRPr>
          </a:p>
          <a:p>
            <a:pPr marL="4572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Knowledge Base:</a:t>
            </a:r>
            <a:endParaRPr sz="1300">
              <a:solidFill>
                <a:schemeClr val="dk1"/>
              </a:solidFill>
              <a:latin typeface="Inter"/>
              <a:ea typeface="Inter"/>
              <a:cs typeface="Inter"/>
              <a:sym typeface="Inter"/>
            </a:endParaRPr>
          </a:p>
          <a:p>
            <a:pPr marL="914400" lvl="1" indent="-311150" algn="l" rtl="0">
              <a:lnSpc>
                <a:spcPct val="120000"/>
              </a:lnSpc>
              <a:spcBef>
                <a:spcPts val="0"/>
              </a:spcBef>
              <a:spcAft>
                <a:spcPts val="0"/>
              </a:spcAft>
              <a:buClr>
                <a:schemeClr val="dk1"/>
              </a:buClr>
              <a:buSzPts val="1300"/>
              <a:buFont typeface="Inter"/>
              <a:buChar char="○"/>
            </a:pPr>
            <a:r>
              <a:rPr lang="en" sz="1300">
                <a:solidFill>
                  <a:srgbClr val="1A1A19"/>
                </a:solidFill>
              </a:rPr>
              <a:t>Students Grading Dataset [CSV File]</a:t>
            </a:r>
            <a:endParaRPr sz="1300">
              <a:solidFill>
                <a:srgbClr val="1A1A19"/>
              </a:solidFill>
            </a:endParaRPr>
          </a:p>
          <a:p>
            <a:pPr marL="914400" lvl="1" indent="-311150" algn="l" rtl="0">
              <a:lnSpc>
                <a:spcPct val="120000"/>
              </a:lnSpc>
              <a:spcBef>
                <a:spcPts val="0"/>
              </a:spcBef>
              <a:spcAft>
                <a:spcPts val="0"/>
              </a:spcAft>
              <a:buClr>
                <a:schemeClr val="dk1"/>
              </a:buClr>
              <a:buSzPts val="1300"/>
              <a:buFont typeface="Inter"/>
              <a:buChar char="○"/>
            </a:pPr>
            <a:r>
              <a:rPr lang="en" sz="1300">
                <a:solidFill>
                  <a:srgbClr val="1A1A19"/>
                </a:solidFill>
              </a:rPr>
              <a:t>Data Incident Management [PDF File]</a:t>
            </a:r>
            <a:endParaRPr sz="1300">
              <a:solidFill>
                <a:srgbClr val="1A1A19"/>
              </a:solidFill>
            </a:endParaRPr>
          </a:p>
          <a:p>
            <a:pPr marL="914400" lvl="1" indent="-311150" algn="l" rtl="0">
              <a:lnSpc>
                <a:spcPct val="120000"/>
              </a:lnSpc>
              <a:spcBef>
                <a:spcPts val="0"/>
              </a:spcBef>
              <a:spcAft>
                <a:spcPts val="0"/>
              </a:spcAft>
              <a:buClr>
                <a:schemeClr val="dk1"/>
              </a:buClr>
              <a:buSzPts val="1300"/>
              <a:buFont typeface="Inter"/>
              <a:buChar char="○"/>
            </a:pPr>
            <a:r>
              <a:rPr lang="en" sz="1300">
                <a:solidFill>
                  <a:srgbClr val="1A1A19"/>
                </a:solidFill>
              </a:rPr>
              <a:t>Luxury Cars Image Dataset [Image Files]</a:t>
            </a:r>
            <a:endParaRPr sz="1300">
              <a:solidFill>
                <a:srgbClr val="1A1A19"/>
              </a:solidFill>
            </a:endParaRPr>
          </a:p>
          <a:p>
            <a:pPr marL="914400" lvl="1" indent="-311150" algn="l" rtl="0">
              <a:lnSpc>
                <a:spcPct val="120000"/>
              </a:lnSpc>
              <a:spcBef>
                <a:spcPts val="0"/>
              </a:spcBef>
              <a:spcAft>
                <a:spcPts val="0"/>
              </a:spcAft>
              <a:buClr>
                <a:schemeClr val="dk1"/>
              </a:buClr>
              <a:buSzPts val="1300"/>
              <a:buFont typeface="Inter"/>
              <a:buChar char="○"/>
            </a:pPr>
            <a:r>
              <a:rPr lang="en" sz="1300">
                <a:solidFill>
                  <a:srgbClr val="1A1A19"/>
                </a:solidFill>
              </a:rPr>
              <a:t>Linear Regression in 3 Minutes [Video File]</a:t>
            </a:r>
            <a:endParaRPr sz="1300">
              <a:solidFill>
                <a:srgbClr val="1A1A19"/>
              </a:solidFill>
            </a:endParaRPr>
          </a:p>
          <a:p>
            <a:pPr marL="914400" lvl="1" indent="-311150" algn="l" rtl="0">
              <a:lnSpc>
                <a:spcPct val="120000"/>
              </a:lnSpc>
              <a:spcBef>
                <a:spcPts val="0"/>
              </a:spcBef>
              <a:spcAft>
                <a:spcPts val="0"/>
              </a:spcAft>
              <a:buClr>
                <a:schemeClr val="dk1"/>
              </a:buClr>
              <a:buSzPts val="1300"/>
              <a:buFont typeface="Inter"/>
              <a:buChar char="○"/>
            </a:pPr>
            <a:r>
              <a:rPr lang="en" sz="1300">
                <a:solidFill>
                  <a:srgbClr val="1A1A19"/>
                </a:solidFill>
              </a:rPr>
              <a:t>Introduction to Machine Learning [DOC File]</a:t>
            </a:r>
            <a:endParaRPr sz="1300">
              <a:solidFill>
                <a:schemeClr val="dk1"/>
              </a:solidFill>
              <a:latin typeface="Inter"/>
              <a:ea typeface="Inter"/>
              <a:cs typeface="Inter"/>
              <a:sym typeface="Inter"/>
            </a:endParaRPr>
          </a:p>
          <a:p>
            <a:pPr marL="457200" lvl="0" indent="-311150" algn="l" rtl="0">
              <a:lnSpc>
                <a:spcPct val="150000"/>
              </a:lnSpc>
              <a:spcBef>
                <a:spcPts val="0"/>
              </a:spcBef>
              <a:spcAft>
                <a:spcPts val="0"/>
              </a:spcAft>
              <a:buClr>
                <a:schemeClr val="dk1"/>
              </a:buClr>
              <a:buSzPts val="1300"/>
              <a:buFont typeface="Inter"/>
              <a:buChar char="●"/>
            </a:pPr>
            <a:r>
              <a:rPr lang="en" sz="1300">
                <a:solidFill>
                  <a:schemeClr val="dk1"/>
                </a:solidFill>
                <a:latin typeface="Inter"/>
                <a:ea typeface="Inter"/>
                <a:cs typeface="Inter"/>
                <a:sym typeface="Inter"/>
              </a:rPr>
              <a:t>The user can also upload their own data into the system and can be queried from that also.</a:t>
            </a:r>
            <a:endParaRPr sz="1300">
              <a:solidFill>
                <a:schemeClr val="dk1"/>
              </a:solidFill>
              <a:latin typeface="Inter"/>
              <a:ea typeface="Inter"/>
              <a:cs typeface="Inter"/>
              <a:sym typeface="Inter"/>
            </a:endParaRPr>
          </a:p>
          <a:p>
            <a:pPr marL="457200" lvl="0" indent="0" algn="l" rtl="0">
              <a:lnSpc>
                <a:spcPct val="150000"/>
              </a:lnSpc>
              <a:spcBef>
                <a:spcPts val="0"/>
              </a:spcBef>
              <a:spcAft>
                <a:spcPts val="0"/>
              </a:spcAft>
              <a:buNone/>
            </a:pPr>
            <a:endParaRPr sz="1300">
              <a:solidFill>
                <a:schemeClr val="dk1"/>
              </a:solidFill>
              <a:latin typeface="Inter"/>
              <a:ea typeface="Inter"/>
              <a:cs typeface="Inter"/>
              <a:sym typeface="Inter"/>
            </a:endParaRPr>
          </a:p>
        </p:txBody>
      </p:sp>
      <p:sp>
        <p:nvSpPr>
          <p:cNvPr id="311" name="Google Shape;311;p47"/>
          <p:cNvSpPr txBox="1">
            <a:spLocks noGrp="1"/>
          </p:cNvSpPr>
          <p:nvPr>
            <p:ph type="title" idx="4"/>
          </p:nvPr>
        </p:nvSpPr>
        <p:spPr>
          <a:xfrm>
            <a:off x="302725" y="325275"/>
            <a:ext cx="8720400" cy="86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4000"/>
              <a:t>Project Overview</a:t>
            </a:r>
            <a:endParaRPr sz="4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48"/>
          <p:cNvSpPr txBox="1">
            <a:spLocks noGrp="1"/>
          </p:cNvSpPr>
          <p:nvPr>
            <p:ph type="title" idx="4"/>
          </p:nvPr>
        </p:nvSpPr>
        <p:spPr>
          <a:xfrm>
            <a:off x="302725" y="325275"/>
            <a:ext cx="8720400" cy="86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4000"/>
              <a:t>User Query Processing</a:t>
            </a:r>
            <a:endParaRPr sz="4000"/>
          </a:p>
        </p:txBody>
      </p:sp>
      <p:sp>
        <p:nvSpPr>
          <p:cNvPr id="317" name="Google Shape;317;p48"/>
          <p:cNvSpPr txBox="1"/>
          <p:nvPr/>
        </p:nvSpPr>
        <p:spPr>
          <a:xfrm>
            <a:off x="461675" y="1158700"/>
            <a:ext cx="8348400" cy="3787500"/>
          </a:xfrm>
          <a:prstGeom prst="rect">
            <a:avLst/>
          </a:prstGeom>
          <a:noFill/>
          <a:ln>
            <a:noFill/>
          </a:ln>
        </p:spPr>
        <p:txBody>
          <a:bodyPr spcFirstLastPara="1" wrap="square" lIns="91425" tIns="91425" rIns="91425" bIns="91425" anchor="t" anchorCtr="0">
            <a:noAutofit/>
          </a:bodyPr>
          <a:lstStyle/>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This is handled by rag_bot.py [rag\Utils\rag_bot.py]</a:t>
            </a:r>
            <a:endParaRPr sz="150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The </a:t>
            </a:r>
            <a:r>
              <a:rPr lang="en" sz="1500" b="1">
                <a:solidFill>
                  <a:schemeClr val="dk1"/>
                </a:solidFill>
                <a:latin typeface="Inter"/>
                <a:ea typeface="Inter"/>
                <a:cs typeface="Inter"/>
                <a:sym typeface="Inter"/>
              </a:rPr>
              <a:t>RAGbot </a:t>
            </a:r>
            <a:r>
              <a:rPr lang="en" sz="1500">
                <a:solidFill>
                  <a:schemeClr val="dk1"/>
                </a:solidFill>
                <a:latin typeface="Inter"/>
                <a:ea typeface="Inter"/>
                <a:cs typeface="Inter"/>
                <a:sym typeface="Inter"/>
              </a:rPr>
              <a:t>class has two methods </a:t>
            </a:r>
            <a:r>
              <a:rPr lang="en" sz="1500" b="1">
                <a:solidFill>
                  <a:schemeClr val="dk1"/>
                </a:solidFill>
                <a:latin typeface="Inter"/>
                <a:ea typeface="Inter"/>
                <a:cs typeface="Inter"/>
                <a:sym typeface="Inter"/>
              </a:rPr>
              <a:t>retrieve_context() </a:t>
            </a:r>
            <a:r>
              <a:rPr lang="en" sz="1500">
                <a:solidFill>
                  <a:schemeClr val="dk1"/>
                </a:solidFill>
                <a:latin typeface="Inter"/>
                <a:ea typeface="Inter"/>
                <a:cs typeface="Inter"/>
                <a:sym typeface="Inter"/>
              </a:rPr>
              <a:t>and </a:t>
            </a:r>
            <a:r>
              <a:rPr lang="en" sz="1500" b="1">
                <a:solidFill>
                  <a:schemeClr val="dk1"/>
                </a:solidFill>
                <a:latin typeface="Inter"/>
                <a:ea typeface="Inter"/>
                <a:cs typeface="Inter"/>
                <a:sym typeface="Inter"/>
              </a:rPr>
              <a:t>normal_response()</a:t>
            </a:r>
            <a:endParaRPr sz="1500" b="1">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The </a:t>
            </a:r>
            <a:r>
              <a:rPr lang="en" sz="1500" b="1">
                <a:solidFill>
                  <a:schemeClr val="dk1"/>
                </a:solidFill>
                <a:latin typeface="Inter"/>
                <a:ea typeface="Inter"/>
                <a:cs typeface="Inter"/>
                <a:sym typeface="Inter"/>
              </a:rPr>
              <a:t>retrieve_context() </a:t>
            </a:r>
            <a:r>
              <a:rPr lang="en" sz="1500">
                <a:solidFill>
                  <a:schemeClr val="dk1"/>
                </a:solidFill>
                <a:latin typeface="Inter"/>
                <a:ea typeface="Inter"/>
                <a:cs typeface="Inter"/>
                <a:sym typeface="Inter"/>
              </a:rPr>
              <a:t>will take the user query as its input, the user query is embedding and searched in pinecone for all the related context and the function returns top 4 the matches. </a:t>
            </a:r>
            <a:endParaRPr sz="150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The </a:t>
            </a:r>
            <a:r>
              <a:rPr lang="en" sz="1500" b="1">
                <a:solidFill>
                  <a:schemeClr val="dk1"/>
                </a:solidFill>
                <a:latin typeface="Inter"/>
                <a:ea typeface="Inter"/>
                <a:cs typeface="Inter"/>
                <a:sym typeface="Inter"/>
              </a:rPr>
              <a:t>normal_response() </a:t>
            </a:r>
            <a:r>
              <a:rPr lang="en" sz="1500">
                <a:solidFill>
                  <a:schemeClr val="dk1"/>
                </a:solidFill>
                <a:latin typeface="Inter"/>
                <a:ea typeface="Inter"/>
                <a:cs typeface="Inter"/>
                <a:sym typeface="Inter"/>
              </a:rPr>
              <a:t>will take the user query and matches from the db and extracts all the context from the matches and feeds it to the </a:t>
            </a:r>
            <a:r>
              <a:rPr lang="en" sz="1500" b="1">
                <a:solidFill>
                  <a:schemeClr val="dk1"/>
                </a:solidFill>
                <a:latin typeface="Inter"/>
                <a:ea typeface="Inter"/>
                <a:cs typeface="Inter"/>
                <a:sym typeface="Inter"/>
              </a:rPr>
              <a:t>llama3-70b-8192</a:t>
            </a:r>
            <a:r>
              <a:rPr lang="en" sz="1500">
                <a:solidFill>
                  <a:schemeClr val="dk1"/>
                </a:solidFill>
                <a:latin typeface="Inter"/>
                <a:ea typeface="Inter"/>
                <a:cs typeface="Inter"/>
                <a:sym typeface="Inter"/>
              </a:rPr>
              <a:t> used via </a:t>
            </a:r>
            <a:r>
              <a:rPr lang="en" sz="1500" b="1">
                <a:solidFill>
                  <a:schemeClr val="dk1"/>
                </a:solidFill>
                <a:latin typeface="Inter"/>
                <a:ea typeface="Inter"/>
                <a:cs typeface="Inter"/>
                <a:sym typeface="Inter"/>
              </a:rPr>
              <a:t>groq API </a:t>
            </a:r>
            <a:r>
              <a:rPr lang="en" sz="1500">
                <a:solidFill>
                  <a:schemeClr val="dk1"/>
                </a:solidFill>
                <a:latin typeface="Inter"/>
                <a:ea typeface="Inter"/>
                <a:cs typeface="Inter"/>
                <a:sym typeface="Inter"/>
              </a:rPr>
              <a:t>to generate response for the user query. Used prompt engineering for optimal response.</a:t>
            </a:r>
            <a:endParaRPr sz="1500">
              <a:solidFill>
                <a:schemeClr val="dk1"/>
              </a:solidFill>
              <a:latin typeface="Inter"/>
              <a:ea typeface="Inter"/>
              <a:cs typeface="Inter"/>
              <a:sym typeface="Inter"/>
            </a:endParaRPr>
          </a:p>
          <a:p>
            <a:pPr marL="457200" lvl="0" indent="0" algn="l" rtl="0">
              <a:lnSpc>
                <a:spcPct val="150000"/>
              </a:lnSpc>
              <a:spcBef>
                <a:spcPts val="0"/>
              </a:spcBef>
              <a:spcAft>
                <a:spcPts val="0"/>
              </a:spcAft>
              <a:buNone/>
            </a:pPr>
            <a:endParaRPr sz="1500" b="1">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500" b="1">
              <a:solidFill>
                <a:schemeClr val="dk1"/>
              </a:solidFill>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49"/>
          <p:cNvSpPr txBox="1">
            <a:spLocks noGrp="1"/>
          </p:cNvSpPr>
          <p:nvPr>
            <p:ph type="title" idx="4"/>
          </p:nvPr>
        </p:nvSpPr>
        <p:spPr>
          <a:xfrm>
            <a:off x="302725" y="325275"/>
            <a:ext cx="8720400" cy="86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4000"/>
              <a:t>Csv Query Processing</a:t>
            </a:r>
            <a:endParaRPr sz="4000"/>
          </a:p>
        </p:txBody>
      </p:sp>
      <p:sp>
        <p:nvSpPr>
          <p:cNvPr id="323" name="Google Shape;323;p49"/>
          <p:cNvSpPr txBox="1"/>
          <p:nvPr/>
        </p:nvSpPr>
        <p:spPr>
          <a:xfrm>
            <a:off x="461675" y="1158700"/>
            <a:ext cx="8348400" cy="3787500"/>
          </a:xfrm>
          <a:prstGeom prst="rect">
            <a:avLst/>
          </a:prstGeom>
          <a:noFill/>
          <a:ln>
            <a:noFill/>
          </a:ln>
        </p:spPr>
        <p:txBody>
          <a:bodyPr spcFirstLastPara="1" wrap="square" lIns="91425" tIns="91425" rIns="91425" bIns="91425" anchor="t" anchorCtr="0">
            <a:noAutofit/>
          </a:bodyPr>
          <a:lstStyle/>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If a csv content is present in the related context for the user query it will be processed differently.</a:t>
            </a:r>
            <a:endParaRPr sz="150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The summary of the csv along with the user query will be given to a LLM which will produce a pandas code for the user query, which will be executed and the pandas output is stored.</a:t>
            </a:r>
            <a:endParaRPr sz="150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The pandas code, pandas output along, csv summary along with the user query will be given to another LLM which will give a final response to the user query.</a:t>
            </a:r>
            <a:endParaRPr sz="1500">
              <a:solidFill>
                <a:schemeClr val="dk1"/>
              </a:solidFill>
              <a:latin typeface="Inter"/>
              <a:ea typeface="Inter"/>
              <a:cs typeface="Inter"/>
              <a:sym typeface="Inter"/>
            </a:endParaRPr>
          </a:p>
          <a:p>
            <a:pPr marL="457200" lvl="0" indent="0" algn="l" rtl="0">
              <a:lnSpc>
                <a:spcPct val="150000"/>
              </a:lnSpc>
              <a:spcBef>
                <a:spcPts val="0"/>
              </a:spcBef>
              <a:spcAft>
                <a:spcPts val="0"/>
              </a:spcAft>
              <a:buNone/>
            </a:pPr>
            <a:endParaRPr sz="1500" b="1">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500" b="1">
              <a:solidFill>
                <a:schemeClr val="dk1"/>
              </a:solidFill>
              <a:latin typeface="Inter"/>
              <a:ea typeface="Inter"/>
              <a:cs typeface="Inter"/>
              <a:sym typeface="Inte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50"/>
          <p:cNvSpPr txBox="1">
            <a:spLocks noGrp="1"/>
          </p:cNvSpPr>
          <p:nvPr>
            <p:ph type="title" idx="4"/>
          </p:nvPr>
        </p:nvSpPr>
        <p:spPr>
          <a:xfrm>
            <a:off x="302725" y="325275"/>
            <a:ext cx="8720400" cy="86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4000"/>
              <a:t>Insert file Processing</a:t>
            </a:r>
            <a:endParaRPr sz="4000"/>
          </a:p>
        </p:txBody>
      </p:sp>
      <p:sp>
        <p:nvSpPr>
          <p:cNvPr id="329" name="Google Shape;329;p50"/>
          <p:cNvSpPr txBox="1"/>
          <p:nvPr/>
        </p:nvSpPr>
        <p:spPr>
          <a:xfrm>
            <a:off x="461675" y="990600"/>
            <a:ext cx="8348400" cy="39555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500">
                <a:solidFill>
                  <a:schemeClr val="dk1"/>
                </a:solidFill>
                <a:latin typeface="Inter"/>
                <a:ea typeface="Inter"/>
                <a:cs typeface="Inter"/>
                <a:sym typeface="Inter"/>
              </a:rPr>
              <a:t>Each file type in handled differently to extract the context. Every file processing module is written as a class for modularity.</a:t>
            </a:r>
            <a:endParaRPr sz="1500">
              <a:solidFill>
                <a:schemeClr val="dk1"/>
              </a:solidFill>
              <a:latin typeface="Inter"/>
              <a:ea typeface="Inter"/>
              <a:cs typeface="Inter"/>
              <a:sym typeface="Inter"/>
            </a:endParaRPr>
          </a:p>
          <a:p>
            <a:pPr marL="0" lvl="0" indent="0" algn="l" rtl="0">
              <a:lnSpc>
                <a:spcPct val="150000"/>
              </a:lnSpc>
              <a:spcBef>
                <a:spcPts val="0"/>
              </a:spcBef>
              <a:spcAft>
                <a:spcPts val="0"/>
              </a:spcAft>
              <a:buNone/>
            </a:pPr>
            <a:r>
              <a:rPr lang="en" sz="1800" b="1">
                <a:solidFill>
                  <a:schemeClr val="dk1"/>
                </a:solidFill>
                <a:latin typeface="Inter"/>
                <a:ea typeface="Inter"/>
                <a:cs typeface="Inter"/>
                <a:sym typeface="Inter"/>
              </a:rPr>
              <a:t>PDF File handling:</a:t>
            </a:r>
            <a:endParaRPr sz="1800" b="1">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This is handled by process_pdf.py [rag\Utils\process_pdf.py]</a:t>
            </a:r>
            <a:endParaRPr sz="1800" b="1">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Main function </a:t>
            </a:r>
            <a:r>
              <a:rPr lang="en" sz="1500" b="1">
                <a:solidFill>
                  <a:schemeClr val="dk1"/>
                </a:solidFill>
                <a:latin typeface="Inter"/>
                <a:ea typeface="Inter"/>
                <a:cs typeface="Inter"/>
                <a:sym typeface="Inter"/>
              </a:rPr>
              <a:t>extract_content() </a:t>
            </a:r>
            <a:r>
              <a:rPr lang="en" sz="1500">
                <a:solidFill>
                  <a:schemeClr val="dk1"/>
                </a:solidFill>
                <a:latin typeface="Inter"/>
                <a:ea typeface="Inter"/>
                <a:cs typeface="Inter"/>
                <a:sym typeface="Inter"/>
              </a:rPr>
              <a:t>and </a:t>
            </a:r>
            <a:r>
              <a:rPr lang="en" sz="1500" b="1">
                <a:solidFill>
                  <a:schemeClr val="dk1"/>
                </a:solidFill>
                <a:latin typeface="Inter"/>
                <a:ea typeface="Inter"/>
                <a:cs typeface="Inter"/>
                <a:sym typeface="Inter"/>
              </a:rPr>
              <a:t>process_pdf()</a:t>
            </a:r>
            <a:endParaRPr sz="1500" b="1">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The </a:t>
            </a:r>
            <a:r>
              <a:rPr lang="en" sz="1500" b="1">
                <a:solidFill>
                  <a:schemeClr val="dk1"/>
                </a:solidFill>
                <a:latin typeface="Inter"/>
                <a:ea typeface="Inter"/>
                <a:cs typeface="Inter"/>
                <a:sym typeface="Inter"/>
              </a:rPr>
              <a:t>extract_content() </a:t>
            </a:r>
            <a:r>
              <a:rPr lang="en" sz="1500">
                <a:solidFill>
                  <a:schemeClr val="dk1"/>
                </a:solidFill>
                <a:latin typeface="Inter"/>
                <a:ea typeface="Inter"/>
                <a:cs typeface="Inter"/>
                <a:sym typeface="Inter"/>
              </a:rPr>
              <a:t>read the pdf and extracts all the text, tables and images.</a:t>
            </a:r>
            <a:endParaRPr sz="150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The </a:t>
            </a:r>
            <a:r>
              <a:rPr lang="en" sz="1500" b="1">
                <a:solidFill>
                  <a:schemeClr val="dk1"/>
                </a:solidFill>
                <a:latin typeface="Inter"/>
                <a:ea typeface="Inter"/>
                <a:cs typeface="Inter"/>
                <a:sym typeface="Inter"/>
              </a:rPr>
              <a:t>process_pdf() </a:t>
            </a:r>
            <a:r>
              <a:rPr lang="en" sz="1500">
                <a:solidFill>
                  <a:schemeClr val="dk1"/>
                </a:solidFill>
                <a:latin typeface="Inter"/>
                <a:ea typeface="Inter"/>
                <a:cs typeface="Inter"/>
                <a:sym typeface="Inter"/>
              </a:rPr>
              <a:t>chunks the content in the file each image and tables is a separate chunk and the text is splited using </a:t>
            </a:r>
            <a:r>
              <a:rPr lang="en" sz="1500" b="1">
                <a:solidFill>
                  <a:schemeClr val="dk1"/>
                </a:solidFill>
                <a:latin typeface="Inter"/>
                <a:ea typeface="Inter"/>
                <a:cs typeface="Inter"/>
                <a:sym typeface="Inter"/>
              </a:rPr>
              <a:t>_split_text() </a:t>
            </a:r>
            <a:r>
              <a:rPr lang="en" sz="1500">
                <a:solidFill>
                  <a:schemeClr val="dk1"/>
                </a:solidFill>
                <a:latin typeface="Inter"/>
                <a:ea typeface="Inter"/>
                <a:cs typeface="Inter"/>
                <a:sym typeface="Inter"/>
              </a:rPr>
              <a:t>function with chunk_size=1000, chunk_overlap=300</a:t>
            </a:r>
            <a:endParaRPr sz="1500">
              <a:solidFill>
                <a:schemeClr val="dk1"/>
              </a:solidFill>
              <a:latin typeface="Inter"/>
              <a:ea typeface="Inter"/>
              <a:cs typeface="Inter"/>
              <a:sym typeface="Inter"/>
            </a:endParaRPr>
          </a:p>
          <a:p>
            <a:pPr marL="457200" lvl="0" indent="-323850" algn="l" rtl="0">
              <a:lnSpc>
                <a:spcPct val="150000"/>
              </a:lnSpc>
              <a:spcBef>
                <a:spcPts val="0"/>
              </a:spcBef>
              <a:spcAft>
                <a:spcPts val="0"/>
              </a:spcAft>
              <a:buClr>
                <a:schemeClr val="dk1"/>
              </a:buClr>
              <a:buSzPts val="1500"/>
              <a:buFont typeface="Inter"/>
              <a:buChar char="●"/>
            </a:pPr>
            <a:r>
              <a:rPr lang="en" sz="1500">
                <a:solidFill>
                  <a:schemeClr val="dk1"/>
                </a:solidFill>
                <a:latin typeface="Inter"/>
                <a:ea typeface="Inter"/>
                <a:cs typeface="Inter"/>
                <a:sym typeface="Inter"/>
              </a:rPr>
              <a:t>Finally all these chunks are embedded upserted along with some metadata into vector DB (pinecone)</a:t>
            </a:r>
            <a:endParaRPr sz="1500">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500" b="1">
              <a:solidFill>
                <a:schemeClr val="dk1"/>
              </a:solidFill>
              <a:latin typeface="Inter"/>
              <a:ea typeface="Inter"/>
              <a:cs typeface="Inter"/>
              <a:sym typeface="Inter"/>
            </a:endParaRPr>
          </a:p>
          <a:p>
            <a:pPr marL="0" lvl="0" indent="0" algn="l" rtl="0">
              <a:lnSpc>
                <a:spcPct val="150000"/>
              </a:lnSpc>
              <a:spcBef>
                <a:spcPts val="0"/>
              </a:spcBef>
              <a:spcAft>
                <a:spcPts val="0"/>
              </a:spcAft>
              <a:buNone/>
            </a:pPr>
            <a:endParaRPr sz="1500" b="1">
              <a:solidFill>
                <a:schemeClr val="dk1"/>
              </a:solidFill>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name="Product / Service Offering Overview #2">
  <a:themeElements>
    <a:clrScheme name="Simple Light">
      <a:dk1>
        <a:srgbClr val="000000"/>
      </a:dk1>
      <a:lt1>
        <a:srgbClr val="E2DFD2"/>
      </a:lt1>
      <a:dk2>
        <a:srgbClr val="FFFCE9"/>
      </a:dk2>
      <a:lt2>
        <a:srgbClr val="C9C3A7"/>
      </a:lt2>
      <a:accent1>
        <a:srgbClr val="FFEDCF"/>
      </a:accent1>
      <a:accent2>
        <a:srgbClr val="595959"/>
      </a:accent2>
      <a:accent3>
        <a:srgbClr val="D56F3E"/>
      </a:accent3>
      <a:accent4>
        <a:srgbClr val="FF7D00"/>
      </a:accent4>
      <a:accent5>
        <a:srgbClr val="78290F"/>
      </a:accent5>
      <a:accent6>
        <a:srgbClr val="D05353"/>
      </a:accent6>
      <a:hlink>
        <a:srgbClr val="DF29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1267</Words>
  <Application>Microsoft Office PowerPoint</Application>
  <PresentationFormat>On-screen Show (16:9)</PresentationFormat>
  <Paragraphs>105</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Inter</vt:lpstr>
      <vt:lpstr>Roboto Mono</vt:lpstr>
      <vt:lpstr>Poppins</vt:lpstr>
      <vt:lpstr>Inter Medium</vt:lpstr>
      <vt:lpstr>Open Sans</vt:lpstr>
      <vt:lpstr>Product / Service Offering Overview #2</vt:lpstr>
      <vt:lpstr>PowerPoint Presentation</vt:lpstr>
      <vt:lpstr>PowerPoint Presentation</vt:lpstr>
      <vt:lpstr>PowerPoint Presentation</vt:lpstr>
      <vt:lpstr>PowerPoint Presentation</vt:lpstr>
      <vt:lpstr>PowerPoint Presentation</vt:lpstr>
      <vt:lpstr>Project Overview</vt:lpstr>
      <vt:lpstr>User Query Processing</vt:lpstr>
      <vt:lpstr>Csv Query Processing</vt:lpstr>
      <vt:lpstr>Insert file Processing</vt:lpstr>
      <vt:lpstr>PowerPoint Presentation</vt:lpstr>
      <vt:lpstr>PowerPoint Presentation</vt:lpstr>
      <vt:lpstr>PowerPoint Presentation</vt:lpstr>
      <vt:lpstr>Outputs</vt:lpstr>
      <vt:lpstr>PowerPoint Presentation</vt:lpstr>
      <vt:lpstr>PowerPoint Presentation</vt:lpstr>
      <vt:lpstr>PowerPoint Presentation</vt:lpstr>
      <vt:lpstr>Query from Pdf Data</vt:lpstr>
      <vt:lpstr>Query from Image Data</vt:lpstr>
      <vt:lpstr>Query from Docx Data</vt:lpstr>
      <vt:lpstr>Query from Video Data</vt:lpstr>
      <vt:lpstr>Query from CSV Data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Mithun Senthil</cp:lastModifiedBy>
  <cp:revision>1</cp:revision>
  <dcterms:modified xsi:type="dcterms:W3CDTF">2025-03-25T10:33:02Z</dcterms:modified>
</cp:coreProperties>
</file>